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8"/>
  </p:notesMasterIdLst>
  <p:sldIdLst>
    <p:sldId id="287" r:id="rId5"/>
    <p:sldId id="280" r:id="rId6"/>
    <p:sldId id="286" r:id="rId7"/>
    <p:sldId id="282" r:id="rId8"/>
    <p:sldId id="281" r:id="rId9"/>
    <p:sldId id="285" r:id="rId10"/>
    <p:sldId id="283" r:id="rId11"/>
    <p:sldId id="276" r:id="rId12"/>
    <p:sldId id="277" r:id="rId13"/>
    <p:sldId id="271" r:id="rId14"/>
    <p:sldId id="274" r:id="rId15"/>
    <p:sldId id="272" r:id="rId16"/>
    <p:sldId id="275" r:id="rId17"/>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27AA1-9289-9AF3-084C-6BCA0A6CCD44}" name="Scherrer, Aline" initials="AS" userId="S::aline.scherrer@isi.fraunhofer.de::5204bf16-2d9d-42a7-a583-a2c2ac77ca24" providerId="AD"/>
  <p188:author id="{671ED4B1-F25E-79E8-F5E6-62829290C486}" name="Stute, Judith" initials="SJ" userId="S::judith.stute@ieg.fraunhofer.de::5b249ddb-39b4-49e7-bf93-ac40eee3a23f" providerId="AD"/>
  <p188:author id="{ED2400B6-8B3E-EA1F-8F07-B02754F6D0A2}" name="Kesselring, Anne" initials="" userId="S::anne.kesselring@isi.fraunhofer.de::a813a3e8-02e1-4b89-928e-b88c6c8c522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CD2149-ECF6-4030-AA7B-D0CFC00FC346}" v="8" dt="2025-11-27T15:50:53.8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29" autoAdjust="0"/>
    <p:restoredTop sz="94660"/>
  </p:normalViewPr>
  <p:slideViewPr>
    <p:cSldViewPr snapToGrid="0">
      <p:cViewPr varScale="1">
        <p:scale>
          <a:sx n="111" d="100"/>
          <a:sy n="111" d="100"/>
        </p:scale>
        <p:origin x="120" y="33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te, Judith" userId="S::judith.stute@ieg.fraunhofer.de::5b249ddb-39b4-49e7-bf93-ac40eee3a23f" providerId="AD" clId="Web-{BB4A26DD-1833-55B5-202C-D7DEB79FD4F9}"/>
    <pc:docChg chg="mod modSld">
      <pc:chgData name="Stute, Judith" userId="S::judith.stute@ieg.fraunhofer.de::5b249ddb-39b4-49e7-bf93-ac40eee3a23f" providerId="AD" clId="Web-{BB4A26DD-1833-55B5-202C-D7DEB79FD4F9}" dt="2025-05-06T14:46:57.624" v="114" actId="20577"/>
      <pc:docMkLst>
        <pc:docMk/>
      </pc:docMkLst>
      <pc:sldChg chg="modSp">
        <pc:chgData name="Stute, Judith" userId="S::judith.stute@ieg.fraunhofer.de::5b249ddb-39b4-49e7-bf93-ac40eee3a23f" providerId="AD" clId="Web-{BB4A26DD-1833-55B5-202C-D7DEB79FD4F9}" dt="2025-05-06T14:31:41.405" v="26" actId="20577"/>
        <pc:sldMkLst>
          <pc:docMk/>
          <pc:sldMk cId="1281149027" sldId="272"/>
        </pc:sldMkLst>
      </pc:sldChg>
      <pc:sldChg chg="modSp modCm">
        <pc:chgData name="Stute, Judith" userId="S::judith.stute@ieg.fraunhofer.de::5b249ddb-39b4-49e7-bf93-ac40eee3a23f" providerId="AD" clId="Web-{BB4A26DD-1833-55B5-202C-D7DEB79FD4F9}" dt="2025-05-06T14:41:12.962" v="107" actId="20577"/>
        <pc:sldMkLst>
          <pc:docMk/>
          <pc:sldMk cId="3928242492" sldId="274"/>
        </pc:sldMkLst>
        <pc:extLst>
          <p:ext xmlns:p="http://schemas.openxmlformats.org/presentationml/2006/main" uri="{D6D511B9-2390-475A-947B-AFAB55BFBCF1}">
            <pc226:cmChg xmlns:pc226="http://schemas.microsoft.com/office/powerpoint/2022/06/main/command" chg="mod">
              <pc226:chgData name="Stute, Judith" userId="S::judith.stute@ieg.fraunhofer.de::5b249ddb-39b4-49e7-bf93-ac40eee3a23f" providerId="AD" clId="Web-{BB4A26DD-1833-55B5-202C-D7DEB79FD4F9}" dt="2025-05-06T14:41:02.149" v="105" actId="20577"/>
              <pc2:cmMkLst xmlns:pc2="http://schemas.microsoft.com/office/powerpoint/2019/9/main/command">
                <pc:docMk/>
                <pc:sldMk cId="3928242492" sldId="274"/>
                <pc2:cmMk id="{E352E1C1-BEFF-4302-8C21-3AC8BCA65192}"/>
              </pc2:cmMkLst>
            </pc226:cmChg>
          </p:ext>
        </pc:extLst>
      </pc:sldChg>
      <pc:sldChg chg="modSp modCm">
        <pc:chgData name="Stute, Judith" userId="S::judith.stute@ieg.fraunhofer.de::5b249ddb-39b4-49e7-bf93-ac40eee3a23f" providerId="AD" clId="Web-{BB4A26DD-1833-55B5-202C-D7DEB79FD4F9}" dt="2025-05-06T14:46:57.624" v="114" actId="20577"/>
        <pc:sldMkLst>
          <pc:docMk/>
          <pc:sldMk cId="851041952" sldId="275"/>
        </pc:sldMkLst>
        <pc:extLst>
          <p:ext xmlns:p="http://schemas.openxmlformats.org/presentationml/2006/main" uri="{D6D511B9-2390-475A-947B-AFAB55BFBCF1}">
            <pc226:cmChg xmlns:pc226="http://schemas.microsoft.com/office/powerpoint/2022/06/main/command" chg="mod">
              <pc226:chgData name="Stute, Judith" userId="S::judith.stute@ieg.fraunhofer.de::5b249ddb-39b4-49e7-bf93-ac40eee3a23f" providerId="AD" clId="Web-{BB4A26DD-1833-55B5-202C-D7DEB79FD4F9}" dt="2025-05-06T14:43:04.761" v="108" actId="20577"/>
              <pc2:cmMkLst xmlns:pc2="http://schemas.microsoft.com/office/powerpoint/2019/9/main/command">
                <pc:docMk/>
                <pc:sldMk cId="851041952" sldId="275"/>
                <pc2:cmMk id="{D39626DD-CBDA-4DBB-AA19-4E898E5E6248}"/>
              </pc2:cmMkLst>
            </pc226:cmChg>
          </p:ext>
        </pc:extLst>
      </pc:sldChg>
      <pc:sldChg chg="modSp">
        <pc:chgData name="Stute, Judith" userId="S::judith.stute@ieg.fraunhofer.de::5b249ddb-39b4-49e7-bf93-ac40eee3a23f" providerId="AD" clId="Web-{BB4A26DD-1833-55B5-202C-D7DEB79FD4F9}" dt="2025-05-06T14:30:53.686" v="24" actId="20577"/>
        <pc:sldMkLst>
          <pc:docMk/>
          <pc:sldMk cId="2744073265" sldId="276"/>
        </pc:sldMkLst>
      </pc:sldChg>
      <pc:sldChg chg="modSp modCm">
        <pc:chgData name="Stute, Judith" userId="S::judith.stute@ieg.fraunhofer.de::5b249ddb-39b4-49e7-bf93-ac40eee3a23f" providerId="AD" clId="Web-{BB4A26DD-1833-55B5-202C-D7DEB79FD4F9}" dt="2025-05-06T14:38:28.506" v="73" actId="20577"/>
        <pc:sldMkLst>
          <pc:docMk/>
          <pc:sldMk cId="758000879" sldId="277"/>
        </pc:sldMkLst>
        <pc:extLst>
          <p:ext xmlns:p="http://schemas.openxmlformats.org/presentationml/2006/main" uri="{D6D511B9-2390-475A-947B-AFAB55BFBCF1}">
            <pc226:cmChg xmlns:pc226="http://schemas.microsoft.com/office/powerpoint/2022/06/main/command" chg="mod">
              <pc226:chgData name="Stute, Judith" userId="S::judith.stute@ieg.fraunhofer.de::5b249ddb-39b4-49e7-bf93-ac40eee3a23f" providerId="AD" clId="Web-{BB4A26DD-1833-55B5-202C-D7DEB79FD4F9}" dt="2025-05-06T14:38:27.569" v="72" actId="20577"/>
              <pc2:cmMkLst xmlns:pc2="http://schemas.microsoft.com/office/powerpoint/2019/9/main/command">
                <pc:docMk/>
                <pc:sldMk cId="758000879" sldId="277"/>
                <pc2:cmMk id="{10DB7F5A-4EBD-4FFE-90E5-D339B1862DE6}"/>
              </pc2:cmMkLst>
            </pc226:cmChg>
            <pc226:cmChg xmlns:pc226="http://schemas.microsoft.com/office/powerpoint/2022/06/main/command" chg="mod">
              <pc226:chgData name="Stute, Judith" userId="S::judith.stute@ieg.fraunhofer.de::5b249ddb-39b4-49e7-bf93-ac40eee3a23f" providerId="AD" clId="Web-{BB4A26DD-1833-55B5-202C-D7DEB79FD4F9}" dt="2025-05-06T14:32:58.610" v="28" actId="20577"/>
              <pc2:cmMkLst xmlns:pc2="http://schemas.microsoft.com/office/powerpoint/2019/9/main/command">
                <pc:docMk/>
                <pc:sldMk cId="758000879" sldId="277"/>
                <pc2:cmMk id="{AAE0D7A2-BA84-47AF-96A7-61AAD89AD758}"/>
              </pc2:cmMkLst>
            </pc226:cmChg>
            <pc226:cmChg xmlns:pc226="http://schemas.microsoft.com/office/powerpoint/2022/06/main/command" chg="mod">
              <pc226:chgData name="Stute, Judith" userId="S::judith.stute@ieg.fraunhofer.de::5b249ddb-39b4-49e7-bf93-ac40eee3a23f" providerId="AD" clId="Web-{BB4A26DD-1833-55B5-202C-D7DEB79FD4F9}" dt="2025-05-06T14:35:33.113" v="53" actId="20577"/>
              <pc2:cmMkLst xmlns:pc2="http://schemas.microsoft.com/office/powerpoint/2019/9/main/command">
                <pc:docMk/>
                <pc:sldMk cId="758000879" sldId="277"/>
                <pc2:cmMk id="{D8CA25D6-E43D-4866-BE87-AD36D3338292}"/>
              </pc2:cmMkLst>
            </pc226:cmChg>
          </p:ext>
        </pc:extLst>
      </pc:sldChg>
    </pc:docChg>
  </pc:docChgLst>
  <pc:docChgLst>
    <pc:chgData name="Scherrer, Aline" userId="S::aline.scherrer@isi.fraunhofer.de::5204bf16-2d9d-42a7-a583-a2c2ac77ca24" providerId="AD" clId="Web-{47F715B5-A623-9567-3F07-A933BB575C4B}"/>
    <pc:docChg chg="modSld">
      <pc:chgData name="Scherrer, Aline" userId="S::aline.scherrer@isi.fraunhofer.de::5204bf16-2d9d-42a7-a583-a2c2ac77ca24" providerId="AD" clId="Web-{47F715B5-A623-9567-3F07-A933BB575C4B}" dt="2025-05-09T08:47:08.198" v="0" actId="20577"/>
      <pc:docMkLst>
        <pc:docMk/>
      </pc:docMkLst>
      <pc:sldChg chg="modSp modCm">
        <pc:chgData name="Scherrer, Aline" userId="S::aline.scherrer@isi.fraunhofer.de::5204bf16-2d9d-42a7-a583-a2c2ac77ca24" providerId="AD" clId="Web-{47F715B5-A623-9567-3F07-A933BB575C4B}" dt="2025-05-09T08:47:08.198" v="0" actId="20577"/>
        <pc:sldMkLst>
          <pc:docMk/>
          <pc:sldMk cId="3928242492" sldId="274"/>
        </pc:sldMkLst>
        <pc:extLst>
          <p:ext xmlns:p="http://schemas.openxmlformats.org/presentationml/2006/main" uri="{D6D511B9-2390-475A-947B-AFAB55BFBCF1}">
            <pc226:cmChg xmlns:pc226="http://schemas.microsoft.com/office/powerpoint/2022/06/main/command" chg="mod">
              <pc226:chgData name="Scherrer, Aline" userId="S::aline.scherrer@isi.fraunhofer.de::5204bf16-2d9d-42a7-a583-a2c2ac77ca24" providerId="AD" clId="Web-{47F715B5-A623-9567-3F07-A933BB575C4B}" dt="2025-05-09T08:47:08.198" v="0" actId="20577"/>
              <pc2:cmMkLst xmlns:pc2="http://schemas.microsoft.com/office/powerpoint/2019/9/main/command">
                <pc:docMk/>
                <pc:sldMk cId="3928242492" sldId="274"/>
                <pc2:cmMk id="{24336976-7156-4339-B208-72E1FB4FB07E}"/>
              </pc2:cmMkLst>
            </pc226:cmChg>
          </p:ext>
        </pc:extLst>
      </pc:sldChg>
    </pc:docChg>
  </pc:docChgLst>
  <pc:docChgLst>
    <pc:chgData name="Scherrer, Aline" userId="S::aline.scherrer@isi.fraunhofer.de::5204bf16-2d9d-42a7-a583-a2c2ac77ca24" providerId="AD" clId="Web-{98C62D46-FB50-C5EE-5B87-A26198829440}"/>
    <pc:docChg chg="modSld">
      <pc:chgData name="Scherrer, Aline" userId="S::aline.scherrer@isi.fraunhofer.de::5204bf16-2d9d-42a7-a583-a2c2ac77ca24" providerId="AD" clId="Web-{98C62D46-FB50-C5EE-5B87-A26198829440}" dt="2025-05-09T07:42:40.489" v="41" actId="20577"/>
      <pc:docMkLst>
        <pc:docMk/>
      </pc:docMkLst>
      <pc:sldChg chg="modSp modCm">
        <pc:chgData name="Scherrer, Aline" userId="S::aline.scherrer@isi.fraunhofer.de::5204bf16-2d9d-42a7-a583-a2c2ac77ca24" providerId="AD" clId="Web-{98C62D46-FB50-C5EE-5B87-A26198829440}" dt="2025-05-09T07:42:40.489" v="41" actId="20577"/>
        <pc:sldMkLst>
          <pc:docMk/>
          <pc:sldMk cId="3928242492" sldId="274"/>
        </pc:sldMkLst>
        <pc:extLst>
          <p:ext xmlns:p="http://schemas.openxmlformats.org/presentationml/2006/main" uri="{D6D511B9-2390-475A-947B-AFAB55BFBCF1}">
            <pc226:cmChg xmlns:pc226="http://schemas.microsoft.com/office/powerpoint/2022/06/main/command" chg="mod">
              <pc226:chgData name="Scherrer, Aline" userId="S::aline.scherrer@isi.fraunhofer.de::5204bf16-2d9d-42a7-a583-a2c2ac77ca24" providerId="AD" clId="Web-{98C62D46-FB50-C5EE-5B87-A26198829440}" dt="2025-05-09T07:42:39.536" v="40" actId="20577"/>
              <pc2:cmMkLst xmlns:pc2="http://schemas.microsoft.com/office/powerpoint/2019/9/main/command">
                <pc:docMk/>
                <pc:sldMk cId="3928242492" sldId="274"/>
                <pc2:cmMk id="{24336976-7156-4339-B208-72E1FB4FB07E}"/>
              </pc2:cmMkLst>
            </pc226:cmChg>
          </p:ext>
        </pc:extLst>
      </pc:sldChg>
    </pc:docChg>
  </pc:docChgLst>
  <pc:docChgLst>
    <pc:chgData name="Kesselring, Anne" userId="S::anne.kesselring@isi.fraunhofer.de::a813a3e8-02e1-4b89-928e-b88c6c8c522b" providerId="AD" clId="Web-{4E5FF0EC-1C63-758B-0435-5AE90145DB1B}"/>
    <pc:docChg chg="modSld">
      <pc:chgData name="Kesselring, Anne" userId="S::anne.kesselring@isi.fraunhofer.de::a813a3e8-02e1-4b89-928e-b88c6c8c522b" providerId="AD" clId="Web-{4E5FF0EC-1C63-758B-0435-5AE90145DB1B}" dt="2025-06-16T19:30:28.285" v="450" actId="20577"/>
      <pc:docMkLst>
        <pc:docMk/>
      </pc:docMkLst>
      <pc:sldChg chg="modSp modCm">
        <pc:chgData name="Kesselring, Anne" userId="S::anne.kesselring@isi.fraunhofer.de::a813a3e8-02e1-4b89-928e-b88c6c8c522b" providerId="AD" clId="Web-{4E5FF0EC-1C63-758B-0435-5AE90145DB1B}" dt="2025-06-16T19:23:11.795" v="198" actId="20577"/>
        <pc:sldMkLst>
          <pc:docMk/>
          <pc:sldMk cId="2004265697" sldId="271"/>
        </pc:sldMkLst>
        <pc:extLst>
          <p:ext xmlns:p="http://schemas.openxmlformats.org/presentationml/2006/main" uri="{D6D511B9-2390-475A-947B-AFAB55BFBCF1}">
            <pc226:cmChg xmlns:pc226="http://schemas.microsoft.com/office/powerpoint/2022/06/main/command" chg="mod">
              <pc226:chgData name="Kesselring, Anne" userId="S::anne.kesselring@isi.fraunhofer.de::a813a3e8-02e1-4b89-928e-b88c6c8c522b" providerId="AD" clId="Web-{4E5FF0EC-1C63-758B-0435-5AE90145DB1B}" dt="2025-06-16T19:15:29.944" v="39" actId="20577"/>
              <pc2:cmMkLst xmlns:pc2="http://schemas.microsoft.com/office/powerpoint/2019/9/main/command">
                <pc:docMk/>
                <pc:sldMk cId="2004265697" sldId="271"/>
                <pc2:cmMk id="{F0F42EAC-036D-4CA1-8882-DF2237E85689}"/>
              </pc2:cmMkLst>
            </pc226:cmChg>
          </p:ext>
        </pc:extLst>
      </pc:sldChg>
      <pc:sldChg chg="modSp">
        <pc:chgData name="Kesselring, Anne" userId="S::anne.kesselring@isi.fraunhofer.de::a813a3e8-02e1-4b89-928e-b88c6c8c522b" providerId="AD" clId="Web-{4E5FF0EC-1C63-758B-0435-5AE90145DB1B}" dt="2025-06-16T19:30:28.285" v="450" actId="20577"/>
        <pc:sldMkLst>
          <pc:docMk/>
          <pc:sldMk cId="3928242492" sldId="274"/>
        </pc:sldMkLst>
      </pc:sldChg>
      <pc:sldChg chg="modSp">
        <pc:chgData name="Kesselring, Anne" userId="S::anne.kesselring@isi.fraunhofer.de::a813a3e8-02e1-4b89-928e-b88c6c8c522b" providerId="AD" clId="Web-{4E5FF0EC-1C63-758B-0435-5AE90145DB1B}" dt="2025-06-16T19:06:27.186" v="2" actId="20577"/>
        <pc:sldMkLst>
          <pc:docMk/>
          <pc:sldMk cId="2240312716" sldId="282"/>
        </pc:sldMkLst>
      </pc:sldChg>
    </pc:docChg>
  </pc:docChgLst>
  <pc:docChgLst>
    <pc:chgData name="Kesselring, Anne" userId="S::anne.kesselring@isi.fraunhofer.de::a813a3e8-02e1-4b89-928e-b88c6c8c522b" providerId="AD" clId="Web-{63B12CFA-A13D-4BCD-A3C6-51D0E615C42E}"/>
    <pc:docChg chg="modSld">
      <pc:chgData name="Kesselring, Anne" userId="S::anne.kesselring@isi.fraunhofer.de::a813a3e8-02e1-4b89-928e-b88c6c8c522b" providerId="AD" clId="Web-{63B12CFA-A13D-4BCD-A3C6-51D0E615C42E}" dt="2025-05-08T18:45:05.095" v="7" actId="20577"/>
      <pc:docMkLst>
        <pc:docMk/>
      </pc:docMkLst>
      <pc:sldChg chg="modSp">
        <pc:chgData name="Kesselring, Anne" userId="S::anne.kesselring@isi.fraunhofer.de::a813a3e8-02e1-4b89-928e-b88c6c8c522b" providerId="AD" clId="Web-{63B12CFA-A13D-4BCD-A3C6-51D0E615C42E}" dt="2025-05-08T18:45:05.095" v="7" actId="20577"/>
        <pc:sldMkLst>
          <pc:docMk/>
          <pc:sldMk cId="851041952" sldId="275"/>
        </pc:sldMkLst>
      </pc:sldChg>
    </pc:docChg>
  </pc:docChgLst>
  <pc:docChgLst>
    <pc:chgData name="Stute, Judith" userId="5b249ddb-39b4-49e7-bf93-ac40eee3a23f" providerId="ADAL" clId="{46DC3492-BACD-4E11-BADC-FBA200E3577E}"/>
    <pc:docChg chg="modSld">
      <pc:chgData name="Stute, Judith" userId="5b249ddb-39b4-49e7-bf93-ac40eee3a23f" providerId="ADAL" clId="{46DC3492-BACD-4E11-BADC-FBA200E3577E}" dt="2025-05-09T08:00:06.299" v="10" actId="948"/>
      <pc:docMkLst>
        <pc:docMk/>
      </pc:docMkLst>
      <pc:sldChg chg="modSp mod modCm">
        <pc:chgData name="Stute, Judith" userId="5b249ddb-39b4-49e7-bf93-ac40eee3a23f" providerId="ADAL" clId="{46DC3492-BACD-4E11-BADC-FBA200E3577E}" dt="2025-05-09T08:00:06.299" v="10" actId="948"/>
        <pc:sldMkLst>
          <pc:docMk/>
          <pc:sldMk cId="3928242492" sldId="274"/>
        </pc:sldMkLst>
        <pc:extLst>
          <p:ext xmlns:p="http://schemas.openxmlformats.org/presentationml/2006/main" uri="{D6D511B9-2390-475A-947B-AFAB55BFBCF1}">
            <pc226:cmChg xmlns:pc226="http://schemas.microsoft.com/office/powerpoint/2022/06/main/command" chg="mod">
              <pc226:chgData name="Stute, Judith" userId="5b249ddb-39b4-49e7-bf93-ac40eee3a23f" providerId="ADAL" clId="{46DC3492-BACD-4E11-BADC-FBA200E3577E}" dt="2025-05-09T07:59:40.630" v="9" actId="20577"/>
              <pc2:cmMkLst xmlns:pc2="http://schemas.microsoft.com/office/powerpoint/2019/9/main/command">
                <pc:docMk/>
                <pc:sldMk cId="3928242492" sldId="274"/>
                <pc2:cmMk id="{24336976-7156-4339-B208-72E1FB4FB07E}"/>
              </pc2:cmMkLst>
            </pc226:cmChg>
          </p:ext>
        </pc:extLst>
      </pc:sldChg>
    </pc:docChg>
  </pc:docChgLst>
  <pc:docChgLst>
    <pc:chgData name="Scherrer, Aline" userId="5204bf16-2d9d-42a7-a583-a2c2ac77ca24" providerId="ADAL" clId="{FF022C06-7BCB-4342-B84A-C421907ADD9C}"/>
    <pc:docChg chg="undo redo custSel addSld modSld sldOrd modMainMaster modSection modNotesMaster">
      <pc:chgData name="Scherrer, Aline" userId="5204bf16-2d9d-42a7-a583-a2c2ac77ca24" providerId="ADAL" clId="{FF022C06-7BCB-4342-B84A-C421907ADD9C}" dt="2025-06-17T11:23:55.365" v="1647" actId="729"/>
      <pc:docMkLst>
        <pc:docMk/>
      </pc:docMkLst>
      <pc:sldChg chg="modSp mod modCm">
        <pc:chgData name="Scherrer, Aline" userId="5204bf16-2d9d-42a7-a583-a2c2ac77ca24" providerId="ADAL" clId="{FF022C06-7BCB-4342-B84A-C421907ADD9C}" dt="2025-06-17T07:19:42.418" v="1466" actId="113"/>
        <pc:sldMkLst>
          <pc:docMk/>
          <pc:sldMk cId="2004265697" sldId="271"/>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FF022C06-7BCB-4342-B84A-C421907ADD9C}" dt="2025-06-17T07:18:55.596" v="1457" actId="6549"/>
              <pc2:cmMkLst xmlns:pc2="http://schemas.microsoft.com/office/powerpoint/2019/9/main/command">
                <pc:docMk/>
                <pc:sldMk cId="2004265697" sldId="271"/>
                <pc2:cmMk id="{F0F42EAC-036D-4CA1-8882-DF2237E85689}"/>
              </pc2:cmMkLst>
            </pc226:cmChg>
          </p:ext>
        </pc:extLst>
      </pc:sldChg>
      <pc:sldChg chg="modSp mod">
        <pc:chgData name="Scherrer, Aline" userId="5204bf16-2d9d-42a7-a583-a2c2ac77ca24" providerId="ADAL" clId="{FF022C06-7BCB-4342-B84A-C421907ADD9C}" dt="2025-06-17T07:25:17.829" v="1577" actId="6549"/>
        <pc:sldMkLst>
          <pc:docMk/>
          <pc:sldMk cId="3928242492" sldId="274"/>
        </pc:sldMkLst>
      </pc:sldChg>
      <pc:sldChg chg="delSp modSp mod">
        <pc:chgData name="Scherrer, Aline" userId="5204bf16-2d9d-42a7-a583-a2c2ac77ca24" providerId="ADAL" clId="{FF022C06-7BCB-4342-B84A-C421907ADD9C}" dt="2025-06-17T11:23:42.912" v="1646" actId="20577"/>
        <pc:sldMkLst>
          <pc:docMk/>
          <pc:sldMk cId="2744073265" sldId="276"/>
        </pc:sldMkLst>
      </pc:sldChg>
      <pc:sldChg chg="addSp delSp modSp mod">
        <pc:chgData name="Scherrer, Aline" userId="5204bf16-2d9d-42a7-a583-a2c2ac77ca24" providerId="ADAL" clId="{FF022C06-7BCB-4342-B84A-C421907ADD9C}" dt="2025-06-17T07:22:35.685" v="1561" actId="478"/>
        <pc:sldMkLst>
          <pc:docMk/>
          <pc:sldMk cId="758000879" sldId="277"/>
        </pc:sldMkLst>
      </pc:sldChg>
      <pc:sldChg chg="mod modShow">
        <pc:chgData name="Scherrer, Aline" userId="5204bf16-2d9d-42a7-a583-a2c2ac77ca24" providerId="ADAL" clId="{FF022C06-7BCB-4342-B84A-C421907ADD9C}" dt="2025-06-17T11:23:55.365" v="1647" actId="729"/>
        <pc:sldMkLst>
          <pc:docMk/>
          <pc:sldMk cId="2434631001" sldId="278"/>
        </pc:sldMkLst>
      </pc:sldChg>
      <pc:sldChg chg="addSp modSp">
        <pc:chgData name="Scherrer, Aline" userId="5204bf16-2d9d-42a7-a583-a2c2ac77ca24" providerId="ADAL" clId="{FF022C06-7BCB-4342-B84A-C421907ADD9C}" dt="2025-06-17T11:21:47.079" v="1590"/>
        <pc:sldMkLst>
          <pc:docMk/>
          <pc:sldMk cId="1551501585" sldId="279"/>
        </pc:sldMkLst>
      </pc:sldChg>
      <pc:sldChg chg="addSp delSp modSp new mod ord modCm">
        <pc:chgData name="Scherrer, Aline" userId="5204bf16-2d9d-42a7-a583-a2c2ac77ca24" providerId="ADAL" clId="{FF022C06-7BCB-4342-B84A-C421907ADD9C}" dt="2025-06-17T11:22:58.582" v="1607" actId="20577"/>
        <pc:sldMkLst>
          <pc:docMk/>
          <pc:sldMk cId="1507851201" sldId="280"/>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FF022C06-7BCB-4342-B84A-C421907ADD9C}" dt="2025-06-11T14:51:06.010" v="841" actId="20577"/>
              <pc2:cmMkLst xmlns:pc2="http://schemas.microsoft.com/office/powerpoint/2019/9/main/command">
                <pc:docMk/>
                <pc:sldMk cId="1507851201" sldId="280"/>
                <pc2:cmMk id="{D148D47D-AC46-472F-A27B-1E86AB635611}"/>
              </pc2:cmMkLst>
            </pc226:cmChg>
          </p:ext>
        </pc:extLst>
      </pc:sldChg>
      <pc:sldChg chg="addSp delSp modSp new mod ord modCm">
        <pc:chgData name="Scherrer, Aline" userId="5204bf16-2d9d-42a7-a583-a2c2ac77ca24" providerId="ADAL" clId="{FF022C06-7BCB-4342-B84A-C421907ADD9C}" dt="2025-06-17T11:23:08.298" v="1613" actId="20577"/>
        <pc:sldMkLst>
          <pc:docMk/>
          <pc:sldMk cId="2381626237" sldId="281"/>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FF022C06-7BCB-4342-B84A-C421907ADD9C}" dt="2025-06-17T07:16:10.788" v="1248" actId="20577"/>
              <pc2:cmMkLst xmlns:pc2="http://schemas.microsoft.com/office/powerpoint/2019/9/main/command">
                <pc:docMk/>
                <pc:sldMk cId="2381626237" sldId="281"/>
                <pc2:cmMk id="{7D086736-72EF-4FDE-BE71-CC50350A9991}"/>
              </pc2:cmMkLst>
            </pc226:cmChg>
          </p:ext>
        </pc:extLst>
      </pc:sldChg>
      <pc:sldChg chg="addSp delSp modSp add mod modCm">
        <pc:chgData name="Scherrer, Aline" userId="5204bf16-2d9d-42a7-a583-a2c2ac77ca24" providerId="ADAL" clId="{FF022C06-7BCB-4342-B84A-C421907ADD9C}" dt="2025-06-17T11:23:05.215" v="1610" actId="20577"/>
        <pc:sldMkLst>
          <pc:docMk/>
          <pc:sldMk cId="2240312716" sldId="282"/>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FF022C06-7BCB-4342-B84A-C421907ADD9C}" dt="2025-06-11T14:55:02.382" v="910"/>
              <pc2:cmMkLst xmlns:pc2="http://schemas.microsoft.com/office/powerpoint/2019/9/main/command">
                <pc:docMk/>
                <pc:sldMk cId="2240312716" sldId="282"/>
                <pc2:cmMk id="{E988E966-7998-4844-B8E0-6A026C592D08}"/>
              </pc2:cmMkLst>
            </pc226:cmChg>
          </p:ext>
        </pc:extLst>
      </pc:sldChg>
      <pc:sldChg chg="modSp add mod modCm">
        <pc:chgData name="Scherrer, Aline" userId="5204bf16-2d9d-42a7-a583-a2c2ac77ca24" providerId="ADAL" clId="{FF022C06-7BCB-4342-B84A-C421907ADD9C}" dt="2025-06-17T11:23:17.132" v="1619" actId="20577"/>
        <pc:sldMkLst>
          <pc:docMk/>
          <pc:sldMk cId="3172189445" sldId="283"/>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FF022C06-7BCB-4342-B84A-C421907ADD9C}" dt="2025-06-17T07:17:51.488" v="1419" actId="6549"/>
              <pc2:cmMkLst xmlns:pc2="http://schemas.microsoft.com/office/powerpoint/2019/9/main/command">
                <pc:docMk/>
                <pc:sldMk cId="3172189445" sldId="283"/>
                <pc2:cmMk id="{0AB7434A-2F98-4221-A9E7-E2EAB44D56C3}"/>
              </pc2:cmMkLst>
            </pc226:cmChg>
          </p:ext>
        </pc:extLst>
      </pc:sldChg>
      <pc:sldChg chg="addSp delSp modSp add mod">
        <pc:chgData name="Scherrer, Aline" userId="5204bf16-2d9d-42a7-a583-a2c2ac77ca24" providerId="ADAL" clId="{FF022C06-7BCB-4342-B84A-C421907ADD9C}" dt="2025-06-17T07:22:13.657" v="1558" actId="478"/>
        <pc:sldMkLst>
          <pc:docMk/>
          <pc:sldMk cId="2076047720" sldId="284"/>
        </pc:sldMkLst>
      </pc:sldChg>
      <pc:sldChg chg="modSp add mod ord">
        <pc:chgData name="Scherrer, Aline" userId="5204bf16-2d9d-42a7-a583-a2c2ac77ca24" providerId="ADAL" clId="{FF022C06-7BCB-4342-B84A-C421907ADD9C}" dt="2025-06-17T11:23:13.503" v="1616" actId="20577"/>
        <pc:sldMkLst>
          <pc:docMk/>
          <pc:sldMk cId="568460792" sldId="285"/>
        </pc:sldMkLst>
      </pc:sldChg>
      <pc:sldChg chg="addSp delSp modSp add mod">
        <pc:chgData name="Scherrer, Aline" userId="5204bf16-2d9d-42a7-a583-a2c2ac77ca24" providerId="ADAL" clId="{FF022C06-7BCB-4342-B84A-C421907ADD9C}" dt="2025-06-17T11:22:54.498" v="1605" actId="20577"/>
        <pc:sldMkLst>
          <pc:docMk/>
          <pc:sldMk cId="824018138" sldId="286"/>
        </pc:sldMkLst>
      </pc:sldChg>
      <pc:sldMasterChg chg="modSp modSldLayout">
        <pc:chgData name="Scherrer, Aline" userId="5204bf16-2d9d-42a7-a583-a2c2ac77ca24" providerId="ADAL" clId="{FF022C06-7BCB-4342-B84A-C421907ADD9C}" dt="2025-06-17T11:21:47.079" v="1590"/>
        <pc:sldMasterMkLst>
          <pc:docMk/>
          <pc:sldMasterMk cId="1473846952" sldId="2147483648"/>
        </pc:sldMasterMkLst>
        <pc:sldLayoutChg chg="modSp">
          <pc:chgData name="Scherrer, Aline" userId="5204bf16-2d9d-42a7-a583-a2c2ac77ca24" providerId="ADAL" clId="{FF022C06-7BCB-4342-B84A-C421907ADD9C}" dt="2025-06-17T11:21:47.079" v="1590"/>
          <pc:sldLayoutMkLst>
            <pc:docMk/>
            <pc:sldMasterMk cId="1473846952" sldId="2147483648"/>
            <pc:sldLayoutMk cId="3192920194" sldId="2147483649"/>
          </pc:sldLayoutMkLst>
        </pc:sldLayoutChg>
        <pc:sldLayoutChg chg="modSp">
          <pc:chgData name="Scherrer, Aline" userId="5204bf16-2d9d-42a7-a583-a2c2ac77ca24" providerId="ADAL" clId="{FF022C06-7BCB-4342-B84A-C421907ADD9C}" dt="2025-06-17T11:21:47.079" v="1590"/>
          <pc:sldLayoutMkLst>
            <pc:docMk/>
            <pc:sldMasterMk cId="1473846952" sldId="2147483648"/>
            <pc:sldLayoutMk cId="3874557185" sldId="2147483650"/>
          </pc:sldLayoutMkLst>
        </pc:sldLayoutChg>
        <pc:sldLayoutChg chg="modSp">
          <pc:chgData name="Scherrer, Aline" userId="5204bf16-2d9d-42a7-a583-a2c2ac77ca24" providerId="ADAL" clId="{FF022C06-7BCB-4342-B84A-C421907ADD9C}" dt="2025-06-17T11:21:47.079" v="1590"/>
          <pc:sldLayoutMkLst>
            <pc:docMk/>
            <pc:sldMasterMk cId="1473846952" sldId="2147483648"/>
            <pc:sldLayoutMk cId="1846281402" sldId="2147483651"/>
          </pc:sldLayoutMkLst>
        </pc:sldLayoutChg>
        <pc:sldLayoutChg chg="modSp">
          <pc:chgData name="Scherrer, Aline" userId="5204bf16-2d9d-42a7-a583-a2c2ac77ca24" providerId="ADAL" clId="{FF022C06-7BCB-4342-B84A-C421907ADD9C}" dt="2025-06-17T11:21:47.079" v="1590"/>
          <pc:sldLayoutMkLst>
            <pc:docMk/>
            <pc:sldMasterMk cId="1473846952" sldId="2147483648"/>
            <pc:sldLayoutMk cId="3458554864" sldId="2147483660"/>
          </pc:sldLayoutMkLst>
        </pc:sldLayoutChg>
        <pc:sldLayoutChg chg="modSp">
          <pc:chgData name="Scherrer, Aline" userId="5204bf16-2d9d-42a7-a583-a2c2ac77ca24" providerId="ADAL" clId="{FF022C06-7BCB-4342-B84A-C421907ADD9C}" dt="2025-06-17T11:21:47.079" v="1590"/>
          <pc:sldLayoutMkLst>
            <pc:docMk/>
            <pc:sldMasterMk cId="1473846952" sldId="2147483648"/>
            <pc:sldLayoutMk cId="2268449207" sldId="2147483661"/>
          </pc:sldLayoutMkLst>
        </pc:sldLayoutChg>
        <pc:sldLayoutChg chg="modSp">
          <pc:chgData name="Scherrer, Aline" userId="5204bf16-2d9d-42a7-a583-a2c2ac77ca24" providerId="ADAL" clId="{FF022C06-7BCB-4342-B84A-C421907ADD9C}" dt="2025-06-17T11:21:47.079" v="1590"/>
          <pc:sldLayoutMkLst>
            <pc:docMk/>
            <pc:sldMasterMk cId="1473846952" sldId="2147483648"/>
            <pc:sldLayoutMk cId="1919867019" sldId="2147483662"/>
          </pc:sldLayoutMkLst>
        </pc:sldLayoutChg>
        <pc:sldLayoutChg chg="modSp">
          <pc:chgData name="Scherrer, Aline" userId="5204bf16-2d9d-42a7-a583-a2c2ac77ca24" providerId="ADAL" clId="{FF022C06-7BCB-4342-B84A-C421907ADD9C}" dt="2025-06-17T11:21:47.079" v="1590"/>
          <pc:sldLayoutMkLst>
            <pc:docMk/>
            <pc:sldMasterMk cId="1473846952" sldId="2147483648"/>
            <pc:sldLayoutMk cId="2146527065" sldId="2147483663"/>
          </pc:sldLayoutMkLst>
        </pc:sldLayoutChg>
        <pc:sldLayoutChg chg="modSp">
          <pc:chgData name="Scherrer, Aline" userId="5204bf16-2d9d-42a7-a583-a2c2ac77ca24" providerId="ADAL" clId="{FF022C06-7BCB-4342-B84A-C421907ADD9C}" dt="2025-06-17T11:21:47.079" v="1590"/>
          <pc:sldLayoutMkLst>
            <pc:docMk/>
            <pc:sldMasterMk cId="1473846952" sldId="2147483648"/>
            <pc:sldLayoutMk cId="3605999366" sldId="2147483664"/>
          </pc:sldLayoutMkLst>
        </pc:sldLayoutChg>
      </pc:sldMasterChg>
    </pc:docChg>
  </pc:docChgLst>
  <pc:docChgLst>
    <pc:chgData name="Scherrer, Aline" userId="5204bf16-2d9d-42a7-a583-a2c2ac77ca24" providerId="ADAL" clId="{0AB4ACE0-D86A-437C-B0D0-6931277A1330}"/>
    <pc:docChg chg="custSel addSld modSld modSection">
      <pc:chgData name="Scherrer, Aline" userId="5204bf16-2d9d-42a7-a583-a2c2ac77ca24" providerId="ADAL" clId="{0AB4ACE0-D86A-437C-B0D0-6931277A1330}" dt="2025-06-11T14:08:23.550" v="14" actId="1076"/>
      <pc:docMkLst>
        <pc:docMk/>
      </pc:docMkLst>
      <pc:sldChg chg="addSp delSp modSp mod">
        <pc:chgData name="Scherrer, Aline" userId="5204bf16-2d9d-42a7-a583-a2c2ac77ca24" providerId="ADAL" clId="{0AB4ACE0-D86A-437C-B0D0-6931277A1330}" dt="2025-06-11T14:08:08.272" v="8" actId="21"/>
        <pc:sldMkLst>
          <pc:docMk/>
          <pc:sldMk cId="1281149027" sldId="272"/>
        </pc:sldMkLst>
      </pc:sldChg>
      <pc:sldChg chg="addSp delSp modSp mod">
        <pc:chgData name="Scherrer, Aline" userId="5204bf16-2d9d-42a7-a583-a2c2ac77ca24" providerId="ADAL" clId="{0AB4ACE0-D86A-437C-B0D0-6931277A1330}" dt="2025-06-11T14:08:15.584" v="11" actId="21"/>
        <pc:sldMkLst>
          <pc:docMk/>
          <pc:sldMk cId="851041952" sldId="275"/>
        </pc:sldMkLst>
      </pc:sldChg>
      <pc:sldChg chg="addSp delSp modSp new mod modShow">
        <pc:chgData name="Scherrer, Aline" userId="5204bf16-2d9d-42a7-a583-a2c2ac77ca24" providerId="ADAL" clId="{0AB4ACE0-D86A-437C-B0D0-6931277A1330}" dt="2025-06-11T14:08:23.550" v="14" actId="1076"/>
        <pc:sldMkLst>
          <pc:docMk/>
          <pc:sldMk cId="1551501585" sldId="279"/>
        </pc:sldMkLst>
      </pc:sldChg>
    </pc:docChg>
  </pc:docChgLst>
  <pc:docChgLst>
    <pc:chgData name="Scherrer, Aline" userId="5204bf16-2d9d-42a7-a583-a2c2ac77ca24" providerId="ADAL" clId="{17AF5B54-39E6-437A-9E27-875C3E08D160}"/>
    <pc:docChg chg="custSel addSld delSld modSld sldOrd delMainMaster delSection modSection">
      <pc:chgData name="Scherrer, Aline" userId="5204bf16-2d9d-42a7-a583-a2c2ac77ca24" providerId="ADAL" clId="{17AF5B54-39E6-437A-9E27-875C3E08D160}" dt="2025-11-27T15:51:16.686" v="91" actId="47"/>
      <pc:docMkLst>
        <pc:docMk/>
      </pc:docMkLst>
      <pc:sldChg chg="add del">
        <pc:chgData name="Scherrer, Aline" userId="5204bf16-2d9d-42a7-a583-a2c2ac77ca24" providerId="ADAL" clId="{17AF5B54-39E6-437A-9E27-875C3E08D160}" dt="2025-11-27T15:49:45.847" v="58" actId="47"/>
        <pc:sldMkLst>
          <pc:docMk/>
          <pc:sldMk cId="70865651" sldId="263"/>
        </pc:sldMkLst>
      </pc:sldChg>
      <pc:sldChg chg="modSp del mod">
        <pc:chgData name="Scherrer, Aline" userId="5204bf16-2d9d-42a7-a583-a2c2ac77ca24" providerId="ADAL" clId="{17AF5B54-39E6-437A-9E27-875C3E08D160}" dt="2025-11-27T15:51:16.686" v="91" actId="47"/>
        <pc:sldMkLst>
          <pc:docMk/>
          <pc:sldMk cId="2434631001" sldId="278"/>
        </pc:sldMkLst>
        <pc:spChg chg="mod">
          <ac:chgData name="Scherrer, Aline" userId="5204bf16-2d9d-42a7-a583-a2c2ac77ca24" providerId="ADAL" clId="{17AF5B54-39E6-437A-9E27-875C3E08D160}" dt="2025-11-27T15:47:56.742" v="52" actId="114"/>
          <ac:spMkLst>
            <pc:docMk/>
            <pc:sldMk cId="2434631001" sldId="278"/>
            <ac:spMk id="3" creationId="{8A6A10A8-40AC-A217-8702-17948CE972CD}"/>
          </ac:spMkLst>
        </pc:spChg>
      </pc:sldChg>
      <pc:sldChg chg="del">
        <pc:chgData name="Scherrer, Aline" userId="5204bf16-2d9d-42a7-a583-a2c2ac77ca24" providerId="ADAL" clId="{17AF5B54-39E6-437A-9E27-875C3E08D160}" dt="2025-11-27T15:45:48.619" v="13" actId="47"/>
        <pc:sldMkLst>
          <pc:docMk/>
          <pc:sldMk cId="1551501585" sldId="279"/>
        </pc:sldMkLst>
      </pc:sldChg>
      <pc:sldChg chg="del">
        <pc:chgData name="Scherrer, Aline" userId="5204bf16-2d9d-42a7-a583-a2c2ac77ca24" providerId="ADAL" clId="{17AF5B54-39E6-437A-9E27-875C3E08D160}" dt="2025-11-27T15:45:49.454" v="14" actId="47"/>
        <pc:sldMkLst>
          <pc:docMk/>
          <pc:sldMk cId="2076047720" sldId="284"/>
        </pc:sldMkLst>
      </pc:sldChg>
      <pc:sldChg chg="addSp delSp modSp add mod ord modShow">
        <pc:chgData name="Scherrer, Aline" userId="5204bf16-2d9d-42a7-a583-a2c2ac77ca24" providerId="ADAL" clId="{17AF5B54-39E6-437A-9E27-875C3E08D160}" dt="2025-11-27T15:51:07.967" v="90" actId="1076"/>
        <pc:sldMkLst>
          <pc:docMk/>
          <pc:sldMk cId="135614541" sldId="287"/>
        </pc:sldMkLst>
        <pc:spChg chg="del">
          <ac:chgData name="Scherrer, Aline" userId="5204bf16-2d9d-42a7-a583-a2c2ac77ca24" providerId="ADAL" clId="{17AF5B54-39E6-437A-9E27-875C3E08D160}" dt="2025-11-27T15:50:20.283" v="64" actId="478"/>
          <ac:spMkLst>
            <pc:docMk/>
            <pc:sldMk cId="135614541" sldId="287"/>
            <ac:spMk id="2" creationId="{0AC13FAB-471E-B2EC-2638-79B6CCC8FA2C}"/>
          </ac:spMkLst>
        </pc:spChg>
        <pc:spChg chg="del">
          <ac:chgData name="Scherrer, Aline" userId="5204bf16-2d9d-42a7-a583-a2c2ac77ca24" providerId="ADAL" clId="{17AF5B54-39E6-437A-9E27-875C3E08D160}" dt="2025-11-27T15:50:18.856" v="63" actId="478"/>
          <ac:spMkLst>
            <pc:docMk/>
            <pc:sldMk cId="135614541" sldId="287"/>
            <ac:spMk id="3" creationId="{A03554D4-EF8F-3AD6-51E9-FE3E0A2D614F}"/>
          </ac:spMkLst>
        </pc:spChg>
        <pc:spChg chg="add del mod">
          <ac:chgData name="Scherrer, Aline" userId="5204bf16-2d9d-42a7-a583-a2c2ac77ca24" providerId="ADAL" clId="{17AF5B54-39E6-437A-9E27-875C3E08D160}" dt="2025-11-27T15:50:21.566" v="65" actId="478"/>
          <ac:spMkLst>
            <pc:docMk/>
            <pc:sldMk cId="135614541" sldId="287"/>
            <ac:spMk id="5" creationId="{B7F4DBE0-18A4-ED41-D53F-EB6F30638902}"/>
          </ac:spMkLst>
        </pc:spChg>
        <pc:spChg chg="del">
          <ac:chgData name="Scherrer, Aline" userId="5204bf16-2d9d-42a7-a583-a2c2ac77ca24" providerId="ADAL" clId="{17AF5B54-39E6-437A-9E27-875C3E08D160}" dt="2025-11-27T15:50:18.856" v="63" actId="478"/>
          <ac:spMkLst>
            <pc:docMk/>
            <pc:sldMk cId="135614541" sldId="287"/>
            <ac:spMk id="7" creationId="{E668D058-EFCB-473D-66C6-4A49B8A23DA4}"/>
          </ac:spMkLst>
        </pc:spChg>
        <pc:spChg chg="add del mod">
          <ac:chgData name="Scherrer, Aline" userId="5204bf16-2d9d-42a7-a583-a2c2ac77ca24" providerId="ADAL" clId="{17AF5B54-39E6-437A-9E27-875C3E08D160}" dt="2025-11-27T15:50:23.050" v="66" actId="478"/>
          <ac:spMkLst>
            <pc:docMk/>
            <pc:sldMk cId="135614541" sldId="287"/>
            <ac:spMk id="8" creationId="{C887C041-65E9-C334-2A3E-F15A1E84CAD3}"/>
          </ac:spMkLst>
        </pc:spChg>
        <pc:spChg chg="add mod">
          <ac:chgData name="Scherrer, Aline" userId="5204bf16-2d9d-42a7-a583-a2c2ac77ca24" providerId="ADAL" clId="{17AF5B54-39E6-437A-9E27-875C3E08D160}" dt="2025-11-27T15:51:01.456" v="89" actId="14100"/>
          <ac:spMkLst>
            <pc:docMk/>
            <pc:sldMk cId="135614541" sldId="287"/>
            <ac:spMk id="9" creationId="{3AFF5FC5-27AF-0FE1-5339-73B922E65200}"/>
          </ac:spMkLst>
        </pc:spChg>
        <pc:spChg chg="add del mod">
          <ac:chgData name="Scherrer, Aline" userId="5204bf16-2d9d-42a7-a583-a2c2ac77ca24" providerId="ADAL" clId="{17AF5B54-39E6-437A-9E27-875C3E08D160}" dt="2025-11-27T15:50:51.267" v="84" actId="478"/>
          <ac:spMkLst>
            <pc:docMk/>
            <pc:sldMk cId="135614541" sldId="287"/>
            <ac:spMk id="10" creationId="{6189025E-614A-69F9-4525-D9BEC15730A9}"/>
          </ac:spMkLst>
        </pc:spChg>
        <pc:spChg chg="add mod">
          <ac:chgData name="Scherrer, Aline" userId="5204bf16-2d9d-42a7-a583-a2c2ac77ca24" providerId="ADAL" clId="{17AF5B54-39E6-437A-9E27-875C3E08D160}" dt="2025-11-27T15:51:07.967" v="90" actId="1076"/>
          <ac:spMkLst>
            <pc:docMk/>
            <pc:sldMk cId="135614541" sldId="287"/>
            <ac:spMk id="11" creationId="{B80368F2-004C-B6A2-9D9F-B745427D03D4}"/>
          </ac:spMkLst>
        </pc:spChg>
      </pc:sldChg>
      <pc:sldChg chg="add del">
        <pc:chgData name="Scherrer, Aline" userId="5204bf16-2d9d-42a7-a583-a2c2ac77ca24" providerId="ADAL" clId="{17AF5B54-39E6-437A-9E27-875C3E08D160}" dt="2025-11-27T15:49:41.893" v="57" actId="47"/>
        <pc:sldMkLst>
          <pc:docMk/>
          <pc:sldMk cId="626397810" sldId="287"/>
        </pc:sldMkLst>
      </pc:sldChg>
      <pc:sldMasterChg chg="del delSldLayout">
        <pc:chgData name="Scherrer, Aline" userId="5204bf16-2d9d-42a7-a583-a2c2ac77ca24" providerId="ADAL" clId="{17AF5B54-39E6-437A-9E27-875C3E08D160}" dt="2025-11-27T15:49:41.893" v="57" actId="47"/>
        <pc:sldMasterMkLst>
          <pc:docMk/>
          <pc:sldMasterMk cId="442811465" sldId="2147483665"/>
        </pc:sldMasterMkLst>
        <pc:sldLayoutChg chg="del">
          <pc:chgData name="Scherrer, Aline" userId="5204bf16-2d9d-42a7-a583-a2c2ac77ca24" providerId="ADAL" clId="{17AF5B54-39E6-437A-9E27-875C3E08D160}" dt="2025-11-27T15:49:41.893" v="57" actId="47"/>
          <pc:sldLayoutMkLst>
            <pc:docMk/>
            <pc:sldMasterMk cId="442811465" sldId="2147483665"/>
            <pc:sldLayoutMk cId="3011619907" sldId="2147483666"/>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53527225" sldId="2147483667"/>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3643837417" sldId="2147483668"/>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586639161" sldId="2147483669"/>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4122707571" sldId="2147483670"/>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534847312" sldId="2147483671"/>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3707877378" sldId="2147483672"/>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4011082715" sldId="2147483673"/>
          </pc:sldLayoutMkLst>
        </pc:sldLayoutChg>
        <pc:sldLayoutChg chg="del">
          <pc:chgData name="Scherrer, Aline" userId="5204bf16-2d9d-42a7-a583-a2c2ac77ca24" providerId="ADAL" clId="{17AF5B54-39E6-437A-9E27-875C3E08D160}" dt="2025-11-27T15:49:41.893" v="57" actId="47"/>
          <pc:sldLayoutMkLst>
            <pc:docMk/>
            <pc:sldMasterMk cId="442811465" sldId="2147483665"/>
            <pc:sldLayoutMk cId="2112066775" sldId="2147483674"/>
          </pc:sldLayoutMkLst>
        </pc:sldLayoutChg>
      </pc:sldMasterChg>
    </pc:docChg>
  </pc:docChgLst>
  <pc:docChgLst>
    <pc:chgData name="Stute, Judith" userId="S::judith.stute@ieg.fraunhofer.de::5b249ddb-39b4-49e7-bf93-ac40eee3a23f" providerId="AD" clId="Web-{0C92BD5F-E107-7E03-6939-AA9E049F34ED}"/>
    <pc:docChg chg="modSld">
      <pc:chgData name="Stute, Judith" userId="S::judith.stute@ieg.fraunhofer.de::5b249ddb-39b4-49e7-bf93-ac40eee3a23f" providerId="AD" clId="Web-{0C92BD5F-E107-7E03-6939-AA9E049F34ED}" dt="2025-05-08T13:49:27.752" v="19" actId="20577"/>
      <pc:docMkLst>
        <pc:docMk/>
      </pc:docMkLst>
      <pc:sldChg chg="modSp">
        <pc:chgData name="Stute, Judith" userId="S::judith.stute@ieg.fraunhofer.de::5b249ddb-39b4-49e7-bf93-ac40eee3a23f" providerId="AD" clId="Web-{0C92BD5F-E107-7E03-6939-AA9E049F34ED}" dt="2025-05-08T13:47:27.546" v="9" actId="20577"/>
        <pc:sldMkLst>
          <pc:docMk/>
          <pc:sldMk cId="1281149027" sldId="272"/>
        </pc:sldMkLst>
      </pc:sldChg>
      <pc:sldChg chg="modSp modCm">
        <pc:chgData name="Stute, Judith" userId="S::judith.stute@ieg.fraunhofer.de::5b249ddb-39b4-49e7-bf93-ac40eee3a23f" providerId="AD" clId="Web-{0C92BD5F-E107-7E03-6939-AA9E049F34ED}" dt="2025-05-08T13:49:27.752" v="19" actId="20577"/>
        <pc:sldMkLst>
          <pc:docMk/>
          <pc:sldMk cId="851041952" sldId="275"/>
        </pc:sldMkLst>
        <pc:extLst>
          <p:ext xmlns:p="http://schemas.openxmlformats.org/presentationml/2006/main" uri="{D6D511B9-2390-475A-947B-AFAB55BFBCF1}">
            <pc226:cmChg xmlns:pc226="http://schemas.microsoft.com/office/powerpoint/2022/06/main/command" chg="mod">
              <pc226:chgData name="Stute, Judith" userId="S::judith.stute@ieg.fraunhofer.de::5b249ddb-39b4-49e7-bf93-ac40eee3a23f" providerId="AD" clId="Web-{0C92BD5F-E107-7E03-6939-AA9E049F34ED}" dt="2025-05-08T13:49:13.533" v="18" actId="20577"/>
              <pc2:cmMkLst xmlns:pc2="http://schemas.microsoft.com/office/powerpoint/2019/9/main/command">
                <pc:docMk/>
                <pc:sldMk cId="851041952" sldId="275"/>
                <pc2:cmMk id="{45C4D4FD-D22B-4E54-B8D2-256ED6C25475}"/>
              </pc2:cmMkLst>
            </pc226:cmChg>
          </p:ext>
        </pc:extLst>
      </pc:sldChg>
      <pc:sldChg chg="modSp modCm">
        <pc:chgData name="Stute, Judith" userId="S::judith.stute@ieg.fraunhofer.de::5b249ddb-39b4-49e7-bf93-ac40eee3a23f" providerId="AD" clId="Web-{0C92BD5F-E107-7E03-6939-AA9E049F34ED}" dt="2025-05-08T13:42:50.975" v="8" actId="20577"/>
        <pc:sldMkLst>
          <pc:docMk/>
          <pc:sldMk cId="758000879" sldId="277"/>
        </pc:sldMkLst>
        <pc:extLst>
          <p:ext xmlns:p="http://schemas.openxmlformats.org/presentationml/2006/main" uri="{D6D511B9-2390-475A-947B-AFAB55BFBCF1}">
            <pc226:cmChg xmlns:pc226="http://schemas.microsoft.com/office/powerpoint/2022/06/main/command" chg="mod">
              <pc226:chgData name="Stute, Judith" userId="S::judith.stute@ieg.fraunhofer.de::5b249ddb-39b4-49e7-bf93-ac40eee3a23f" providerId="AD" clId="Web-{0C92BD5F-E107-7E03-6939-AA9E049F34ED}" dt="2025-05-08T13:42:23.865" v="4" actId="20577"/>
              <pc2:cmMkLst xmlns:pc2="http://schemas.microsoft.com/office/powerpoint/2019/9/main/command">
                <pc:docMk/>
                <pc:sldMk cId="758000879" sldId="277"/>
                <pc2:cmMk id="{A510FBBA-AC08-4E42-B744-577A007EE31E}"/>
              </pc2:cmMkLst>
            </pc226:cmChg>
            <pc226:cmChg xmlns:pc226="http://schemas.microsoft.com/office/powerpoint/2022/06/main/command" chg="mod">
              <pc226:chgData name="Stute, Judith" userId="S::judith.stute@ieg.fraunhofer.de::5b249ddb-39b4-49e7-bf93-ac40eee3a23f" providerId="AD" clId="Web-{0C92BD5F-E107-7E03-6939-AA9E049F34ED}" dt="2025-05-08T13:42:23.865" v="4" actId="20577"/>
              <pc2:cmMkLst xmlns:pc2="http://schemas.microsoft.com/office/powerpoint/2019/9/main/command">
                <pc:docMk/>
                <pc:sldMk cId="758000879" sldId="277"/>
                <pc2:cmMk id="{800AA1E8-3688-4E02-95F4-61676AE17C5B}"/>
              </pc2:cmMkLst>
            </pc226:cmChg>
          </p:ext>
        </pc:extLst>
      </pc:sldChg>
    </pc:docChg>
  </pc:docChgLst>
  <pc:docChgLst>
    <pc:chgData name="Kesselring, Anne" userId="a813a3e8-02e1-4b89-928e-b88c6c8c522b" providerId="ADAL" clId="{6CE3D3F0-BA59-428C-8E51-3D94C9209CC7}"/>
    <pc:docChg chg="custSel modSld">
      <pc:chgData name="Kesselring, Anne" userId="a813a3e8-02e1-4b89-928e-b88c6c8c522b" providerId="ADAL" clId="{6CE3D3F0-BA59-428C-8E51-3D94C9209CC7}" dt="2025-05-03T14:29:51.908" v="1478" actId="20577"/>
      <pc:docMkLst>
        <pc:docMk/>
      </pc:docMkLst>
      <pc:sldChg chg="modSp mod">
        <pc:chgData name="Kesselring, Anne" userId="a813a3e8-02e1-4b89-928e-b88c6c8c522b" providerId="ADAL" clId="{6CE3D3F0-BA59-428C-8E51-3D94C9209CC7}" dt="2025-05-03T14:15:30.658" v="1274" actId="20577"/>
        <pc:sldMkLst>
          <pc:docMk/>
          <pc:sldMk cId="1281149027" sldId="272"/>
        </pc:sldMkLst>
      </pc:sldChg>
      <pc:sldChg chg="modSp mod modCm">
        <pc:chgData name="Kesselring, Anne" userId="a813a3e8-02e1-4b89-928e-b88c6c8c522b" providerId="ADAL" clId="{6CE3D3F0-BA59-428C-8E51-3D94C9209CC7}" dt="2025-05-03T14:11:23.092" v="1150" actId="20577"/>
        <pc:sldMkLst>
          <pc:docMk/>
          <pc:sldMk cId="717188996" sldId="273"/>
        </pc:sldMkLst>
        <pc:extLst>
          <p:ext xmlns:p="http://schemas.openxmlformats.org/presentationml/2006/main" uri="{D6D511B9-2390-475A-947B-AFAB55BFBCF1}">
            <pc226:cmChg xmlns:pc226="http://schemas.microsoft.com/office/powerpoint/2022/06/main/command" chg="mod">
              <pc226:chgData name="Kesselring, Anne" userId="a813a3e8-02e1-4b89-928e-b88c6c8c522b" providerId="ADAL" clId="{6CE3D3F0-BA59-428C-8E51-3D94C9209CC7}" dt="2025-05-03T14:03:50.702" v="786" actId="20577"/>
              <pc2:cmMkLst xmlns:pc2="http://schemas.microsoft.com/office/powerpoint/2019/9/main/command">
                <pc:docMk/>
                <pc:sldMk cId="717188996" sldId="273"/>
                <pc2:cmMk id="{FF7F8114-FB6A-48EA-B00D-7BC67AA6E2D0}"/>
              </pc2:cmMkLst>
            </pc226:cmChg>
            <pc226:cmChg xmlns:pc226="http://schemas.microsoft.com/office/powerpoint/2022/06/main/command" chg="mod">
              <pc226:chgData name="Kesselring, Anne" userId="a813a3e8-02e1-4b89-928e-b88c6c8c522b" providerId="ADAL" clId="{6CE3D3F0-BA59-428C-8E51-3D94C9209CC7}" dt="2025-05-03T14:07:23.784" v="1072" actId="20577"/>
              <pc2:cmMkLst xmlns:pc2="http://schemas.microsoft.com/office/powerpoint/2019/9/main/command">
                <pc:docMk/>
                <pc:sldMk cId="717188996" sldId="273"/>
                <pc2:cmMk id="{6BAFF318-41AF-49B9-BB79-B02EDCAA5AD0}"/>
              </pc2:cmMkLst>
            </pc226:cmChg>
          </p:ext>
        </pc:extLst>
      </pc:sldChg>
      <pc:sldChg chg="modSp mod">
        <pc:chgData name="Kesselring, Anne" userId="a813a3e8-02e1-4b89-928e-b88c6c8c522b" providerId="ADAL" clId="{6CE3D3F0-BA59-428C-8E51-3D94C9209CC7}" dt="2025-05-03T14:13:15.760" v="1253" actId="20577"/>
        <pc:sldMkLst>
          <pc:docMk/>
          <pc:sldMk cId="3928242492" sldId="274"/>
        </pc:sldMkLst>
      </pc:sldChg>
      <pc:sldChg chg="modSp mod">
        <pc:chgData name="Kesselring, Anne" userId="a813a3e8-02e1-4b89-928e-b88c6c8c522b" providerId="ADAL" clId="{6CE3D3F0-BA59-428C-8E51-3D94C9209CC7}" dt="2025-05-03T14:29:51.908" v="1478" actId="20577"/>
        <pc:sldMkLst>
          <pc:docMk/>
          <pc:sldMk cId="851041952" sldId="275"/>
        </pc:sldMkLst>
      </pc:sldChg>
    </pc:docChg>
  </pc:docChgLst>
  <pc:docChgLst>
    <pc:chgData name="Scherrer, Aline" userId="5204bf16-2d9d-42a7-a583-a2c2ac77ca24" providerId="ADAL" clId="{D8376ADF-E517-4EA0-BED1-2EA18776C2F3}"/>
    <pc:docChg chg="undo redo custSel addSld delSld modSld sldOrd delSection modSection modNotesMaster">
      <pc:chgData name="Scherrer, Aline" userId="5204bf16-2d9d-42a7-a583-a2c2ac77ca24" providerId="ADAL" clId="{D8376ADF-E517-4EA0-BED1-2EA18776C2F3}" dt="2025-05-08T15:02:55.027" v="4384" actId="20577"/>
      <pc:docMkLst>
        <pc:docMk/>
      </pc:docMkLst>
      <pc:sldChg chg="del">
        <pc:chgData name="Scherrer, Aline" userId="5204bf16-2d9d-42a7-a583-a2c2ac77ca24" providerId="ADAL" clId="{D8376ADF-E517-4EA0-BED1-2EA18776C2F3}" dt="2025-04-29T14:38:42.055" v="1765" actId="47"/>
        <pc:sldMkLst>
          <pc:docMk/>
          <pc:sldMk cId="3777885830" sldId="256"/>
        </pc:sldMkLst>
      </pc:sldChg>
      <pc:sldChg chg="del">
        <pc:chgData name="Scherrer, Aline" userId="5204bf16-2d9d-42a7-a583-a2c2ac77ca24" providerId="ADAL" clId="{D8376ADF-E517-4EA0-BED1-2EA18776C2F3}" dt="2025-04-29T14:38:42.055" v="1765" actId="47"/>
        <pc:sldMkLst>
          <pc:docMk/>
          <pc:sldMk cId="404686288" sldId="257"/>
        </pc:sldMkLst>
      </pc:sldChg>
      <pc:sldChg chg="del">
        <pc:chgData name="Scherrer, Aline" userId="5204bf16-2d9d-42a7-a583-a2c2ac77ca24" providerId="ADAL" clId="{D8376ADF-E517-4EA0-BED1-2EA18776C2F3}" dt="2025-04-29T14:38:42.055" v="1765" actId="47"/>
        <pc:sldMkLst>
          <pc:docMk/>
          <pc:sldMk cId="2082320285" sldId="258"/>
        </pc:sldMkLst>
      </pc:sldChg>
      <pc:sldChg chg="del">
        <pc:chgData name="Scherrer, Aline" userId="5204bf16-2d9d-42a7-a583-a2c2ac77ca24" providerId="ADAL" clId="{D8376ADF-E517-4EA0-BED1-2EA18776C2F3}" dt="2025-04-29T14:38:42.055" v="1765" actId="47"/>
        <pc:sldMkLst>
          <pc:docMk/>
          <pc:sldMk cId="4238973183" sldId="259"/>
        </pc:sldMkLst>
      </pc:sldChg>
      <pc:sldChg chg="del">
        <pc:chgData name="Scherrer, Aline" userId="5204bf16-2d9d-42a7-a583-a2c2ac77ca24" providerId="ADAL" clId="{D8376ADF-E517-4EA0-BED1-2EA18776C2F3}" dt="2025-04-29T14:38:42.055" v="1765" actId="47"/>
        <pc:sldMkLst>
          <pc:docMk/>
          <pc:sldMk cId="806793210" sldId="260"/>
        </pc:sldMkLst>
      </pc:sldChg>
      <pc:sldChg chg="del">
        <pc:chgData name="Scherrer, Aline" userId="5204bf16-2d9d-42a7-a583-a2c2ac77ca24" providerId="ADAL" clId="{D8376ADF-E517-4EA0-BED1-2EA18776C2F3}" dt="2025-04-29T14:38:42.055" v="1765" actId="47"/>
        <pc:sldMkLst>
          <pc:docMk/>
          <pc:sldMk cId="3173683608" sldId="261"/>
        </pc:sldMkLst>
      </pc:sldChg>
      <pc:sldChg chg="del">
        <pc:chgData name="Scherrer, Aline" userId="5204bf16-2d9d-42a7-a583-a2c2ac77ca24" providerId="ADAL" clId="{D8376ADF-E517-4EA0-BED1-2EA18776C2F3}" dt="2025-04-29T14:38:42.055" v="1765" actId="47"/>
        <pc:sldMkLst>
          <pc:docMk/>
          <pc:sldMk cId="4020850180" sldId="262"/>
        </pc:sldMkLst>
      </pc:sldChg>
      <pc:sldChg chg="del ord">
        <pc:chgData name="Scherrer, Aline" userId="5204bf16-2d9d-42a7-a583-a2c2ac77ca24" providerId="ADAL" clId="{D8376ADF-E517-4EA0-BED1-2EA18776C2F3}" dt="2025-05-08T08:46:51.627" v="2964" actId="47"/>
        <pc:sldMkLst>
          <pc:docMk/>
          <pc:sldMk cId="70865651" sldId="263"/>
        </pc:sldMkLst>
      </pc:sldChg>
      <pc:sldChg chg="modSp del mod">
        <pc:chgData name="Scherrer, Aline" userId="5204bf16-2d9d-42a7-a583-a2c2ac77ca24" providerId="ADAL" clId="{D8376ADF-E517-4EA0-BED1-2EA18776C2F3}" dt="2025-05-08T08:39:57.748" v="2759" actId="47"/>
        <pc:sldMkLst>
          <pc:docMk/>
          <pc:sldMk cId="3675612213" sldId="266"/>
        </pc:sldMkLst>
      </pc:sldChg>
      <pc:sldChg chg="del">
        <pc:chgData name="Scherrer, Aline" userId="5204bf16-2d9d-42a7-a583-a2c2ac77ca24" providerId="ADAL" clId="{D8376ADF-E517-4EA0-BED1-2EA18776C2F3}" dt="2025-05-08T08:46:51.627" v="2964" actId="47"/>
        <pc:sldMkLst>
          <pc:docMk/>
          <pc:sldMk cId="4125165733" sldId="269"/>
        </pc:sldMkLst>
      </pc:sldChg>
      <pc:sldChg chg="del">
        <pc:chgData name="Scherrer, Aline" userId="5204bf16-2d9d-42a7-a583-a2c2ac77ca24" providerId="ADAL" clId="{D8376ADF-E517-4EA0-BED1-2EA18776C2F3}" dt="2025-05-08T08:46:51.627" v="2964" actId="47"/>
        <pc:sldMkLst>
          <pc:docMk/>
          <pc:sldMk cId="304822465" sldId="270"/>
        </pc:sldMkLst>
      </pc:sldChg>
      <pc:sldChg chg="modSp mod modCm">
        <pc:chgData name="Scherrer, Aline" userId="5204bf16-2d9d-42a7-a583-a2c2ac77ca24" providerId="ADAL" clId="{D8376ADF-E517-4EA0-BED1-2EA18776C2F3}" dt="2025-05-08T15:02:55.027" v="4384" actId="20577"/>
        <pc:sldMkLst>
          <pc:docMk/>
          <pc:sldMk cId="2004265697" sldId="271"/>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D8376ADF-E517-4EA0-BED1-2EA18776C2F3}" dt="2025-05-08T13:59:32.268" v="4164" actId="20577"/>
              <pc2:cmMkLst xmlns:pc2="http://schemas.microsoft.com/office/powerpoint/2019/9/main/command">
                <pc:docMk/>
                <pc:sldMk cId="2004265697" sldId="271"/>
                <pc2:cmMk id="{91CD5598-575A-4D78-8B6F-48B8DDB09561}"/>
              </pc2:cmMkLst>
            </pc226:cmChg>
          </p:ext>
        </pc:extLst>
      </pc:sldChg>
      <pc:sldChg chg="modSp mod">
        <pc:chgData name="Scherrer, Aline" userId="5204bf16-2d9d-42a7-a583-a2c2ac77ca24" providerId="ADAL" clId="{D8376ADF-E517-4EA0-BED1-2EA18776C2F3}" dt="2025-05-08T13:28:55.709" v="3904" actId="20577"/>
        <pc:sldMkLst>
          <pc:docMk/>
          <pc:sldMk cId="1281149027" sldId="272"/>
        </pc:sldMkLst>
      </pc:sldChg>
      <pc:sldChg chg="modSp add del mod ord">
        <pc:chgData name="Scherrer, Aline" userId="5204bf16-2d9d-42a7-a583-a2c2ac77ca24" providerId="ADAL" clId="{D8376ADF-E517-4EA0-BED1-2EA18776C2F3}" dt="2025-05-08T08:41:24.866" v="2760" actId="47"/>
        <pc:sldMkLst>
          <pc:docMk/>
          <pc:sldMk cId="717188996" sldId="273"/>
        </pc:sldMkLst>
      </pc:sldChg>
      <pc:sldChg chg="modSp add mod ord modCm">
        <pc:chgData name="Scherrer, Aline" userId="5204bf16-2d9d-42a7-a583-a2c2ac77ca24" providerId="ADAL" clId="{D8376ADF-E517-4EA0-BED1-2EA18776C2F3}" dt="2025-05-08T14:02:02.335" v="4255" actId="20577"/>
        <pc:sldMkLst>
          <pc:docMk/>
          <pc:sldMk cId="3928242492" sldId="274"/>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D8376ADF-E517-4EA0-BED1-2EA18776C2F3}" dt="2025-05-08T14:02:02.335" v="4255" actId="20577"/>
              <pc2:cmMkLst xmlns:pc2="http://schemas.microsoft.com/office/powerpoint/2019/9/main/command">
                <pc:docMk/>
                <pc:sldMk cId="3928242492" sldId="274"/>
                <pc2:cmMk id="{24336976-7156-4339-B208-72E1FB4FB07E}"/>
              </pc2:cmMkLst>
            </pc226:cmChg>
            <pc226:cmChg xmlns:pc226="http://schemas.microsoft.com/office/powerpoint/2022/06/main/command" chg="mod">
              <pc226:chgData name="Scherrer, Aline" userId="5204bf16-2d9d-42a7-a583-a2c2ac77ca24" providerId="ADAL" clId="{D8376ADF-E517-4EA0-BED1-2EA18776C2F3}" dt="2025-05-08T14:02:02.335" v="4255" actId="20577"/>
              <pc2:cmMkLst xmlns:pc2="http://schemas.microsoft.com/office/powerpoint/2019/9/main/command">
                <pc:docMk/>
                <pc:sldMk cId="3928242492" sldId="274"/>
                <pc2:cmMk id="{E352E1C1-BEFF-4302-8C21-3AC8BCA65192}"/>
              </pc2:cmMkLst>
            </pc226:cmChg>
            <pc226:cmChg xmlns:pc226="http://schemas.microsoft.com/office/powerpoint/2022/06/main/command" chg="mod">
              <pc226:chgData name="Scherrer, Aline" userId="5204bf16-2d9d-42a7-a583-a2c2ac77ca24" providerId="ADAL" clId="{D8376ADF-E517-4EA0-BED1-2EA18776C2F3}" dt="2025-05-08T13:59:50.168" v="4189" actId="20577"/>
              <pc2:cmMkLst xmlns:pc2="http://schemas.microsoft.com/office/powerpoint/2019/9/main/command">
                <pc:docMk/>
                <pc:sldMk cId="3928242492" sldId="274"/>
                <pc2:cmMk id="{CC2E37D5-5899-40EF-9129-5D6123D9E816}"/>
              </pc2:cmMkLst>
            </pc226:cmChg>
          </p:ext>
        </pc:extLst>
      </pc:sldChg>
      <pc:sldChg chg="modSp add mod modCm">
        <pc:chgData name="Scherrer, Aline" userId="5204bf16-2d9d-42a7-a583-a2c2ac77ca24" providerId="ADAL" clId="{D8376ADF-E517-4EA0-BED1-2EA18776C2F3}" dt="2025-05-08T14:04:48.254" v="4333" actId="948"/>
        <pc:sldMkLst>
          <pc:docMk/>
          <pc:sldMk cId="851041952" sldId="275"/>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D8376ADF-E517-4EA0-BED1-2EA18776C2F3}" dt="2025-05-08T14:03:45.785" v="4331" actId="6549"/>
              <pc2:cmMkLst xmlns:pc2="http://schemas.microsoft.com/office/powerpoint/2019/9/main/command">
                <pc:docMk/>
                <pc:sldMk cId="851041952" sldId="275"/>
                <pc2:cmMk id="{E6EC04BD-62FC-4DEC-88DA-C1B8F7FBB262}"/>
              </pc2:cmMkLst>
            </pc226:cmChg>
            <pc226:cmChg xmlns:pc226="http://schemas.microsoft.com/office/powerpoint/2022/06/main/command" chg="mod">
              <pc226:chgData name="Scherrer, Aline" userId="5204bf16-2d9d-42a7-a583-a2c2ac77ca24" providerId="ADAL" clId="{D8376ADF-E517-4EA0-BED1-2EA18776C2F3}" dt="2025-05-08T13:33:27.263" v="3936" actId="20577"/>
              <pc2:cmMkLst xmlns:pc2="http://schemas.microsoft.com/office/powerpoint/2019/9/main/command">
                <pc:docMk/>
                <pc:sldMk cId="851041952" sldId="275"/>
                <pc2:cmMk id="{9361CBD5-1D62-4058-BDA2-391B0BB5396A}"/>
              </pc2:cmMkLst>
            </pc226:cmChg>
            <pc226:cmChg xmlns:pc226="http://schemas.microsoft.com/office/powerpoint/2022/06/main/command" chg="mod">
              <pc226:chgData name="Scherrer, Aline" userId="5204bf16-2d9d-42a7-a583-a2c2ac77ca24" providerId="ADAL" clId="{D8376ADF-E517-4EA0-BED1-2EA18776C2F3}" dt="2025-05-08T13:35:46.697" v="4016" actId="20577"/>
              <pc2:cmMkLst xmlns:pc2="http://schemas.microsoft.com/office/powerpoint/2019/9/main/command">
                <pc:docMk/>
                <pc:sldMk cId="851041952" sldId="275"/>
                <pc2:cmMk id="{D39626DD-CBDA-4DBB-AA19-4E898E5E6248}"/>
              </pc2:cmMkLst>
            </pc226:cmChg>
            <pc226:cmChg xmlns:pc226="http://schemas.microsoft.com/office/powerpoint/2022/06/main/command" chg="mod">
              <pc226:chgData name="Scherrer, Aline" userId="5204bf16-2d9d-42a7-a583-a2c2ac77ca24" providerId="ADAL" clId="{D8376ADF-E517-4EA0-BED1-2EA18776C2F3}" dt="2025-05-08T13:28:47.992" v="3903" actId="6549"/>
              <pc2:cmMkLst xmlns:pc2="http://schemas.microsoft.com/office/powerpoint/2019/9/main/command">
                <pc:docMk/>
                <pc:sldMk cId="851041952" sldId="275"/>
                <pc2:cmMk id="{45C4D4FD-D22B-4E54-B8D2-256ED6C25475}"/>
              </pc2:cmMkLst>
            </pc226:cmChg>
          </p:ext>
        </pc:extLst>
      </pc:sldChg>
      <pc:sldChg chg="modSp add mod">
        <pc:chgData name="Scherrer, Aline" userId="5204bf16-2d9d-42a7-a583-a2c2ac77ca24" providerId="ADAL" clId="{D8376ADF-E517-4EA0-BED1-2EA18776C2F3}" dt="2025-05-08T13:22:04.115" v="3631" actId="20577"/>
        <pc:sldMkLst>
          <pc:docMk/>
          <pc:sldMk cId="2744073265" sldId="276"/>
        </pc:sldMkLst>
      </pc:sldChg>
      <pc:sldChg chg="modSp add mod ord modCm">
        <pc:chgData name="Scherrer, Aline" userId="5204bf16-2d9d-42a7-a583-a2c2ac77ca24" providerId="ADAL" clId="{D8376ADF-E517-4EA0-BED1-2EA18776C2F3}" dt="2025-05-08T13:59:08.051" v="4150" actId="20577"/>
        <pc:sldMkLst>
          <pc:docMk/>
          <pc:sldMk cId="758000879" sldId="277"/>
        </pc:sldMkLst>
        <pc:extLst>
          <p:ext xmlns:p="http://schemas.openxmlformats.org/presentationml/2006/main" uri="{D6D511B9-2390-475A-947B-AFAB55BFBCF1}">
            <pc226:cmChg xmlns:pc226="http://schemas.microsoft.com/office/powerpoint/2022/06/main/command" chg="mod">
              <pc226:chgData name="Scherrer, Aline" userId="5204bf16-2d9d-42a7-a583-a2c2ac77ca24" providerId="ADAL" clId="{D8376ADF-E517-4EA0-BED1-2EA18776C2F3}" dt="2025-05-08T08:44:11.867" v="2877" actId="6549"/>
              <pc2:cmMkLst xmlns:pc2="http://schemas.microsoft.com/office/powerpoint/2019/9/main/command">
                <pc:docMk/>
                <pc:sldMk cId="758000879" sldId="277"/>
                <pc2:cmMk id="{ACB49200-0005-4E69-9F9B-FF25E963969E}"/>
              </pc2:cmMkLst>
            </pc226:cmChg>
            <pc226:cmChg xmlns:pc226="http://schemas.microsoft.com/office/powerpoint/2022/06/main/command" chg="mod">
              <pc226:chgData name="Scherrer, Aline" userId="5204bf16-2d9d-42a7-a583-a2c2ac77ca24" providerId="ADAL" clId="{D8376ADF-E517-4EA0-BED1-2EA18776C2F3}" dt="2025-05-08T08:45:16.723" v="2959" actId="20577"/>
              <pc2:cmMkLst xmlns:pc2="http://schemas.microsoft.com/office/powerpoint/2019/9/main/command">
                <pc:docMk/>
                <pc:sldMk cId="758000879" sldId="277"/>
                <pc2:cmMk id="{10DB7F5A-4EBD-4FFE-90E5-D339B1862DE6}"/>
              </pc2:cmMkLst>
            </pc226:cmChg>
            <pc226:cmChg xmlns:pc226="http://schemas.microsoft.com/office/powerpoint/2022/06/main/command" chg="mod">
              <pc226:chgData name="Scherrer, Aline" userId="5204bf16-2d9d-42a7-a583-a2c2ac77ca24" providerId="ADAL" clId="{D8376ADF-E517-4EA0-BED1-2EA18776C2F3}" dt="2025-05-08T08:43:46.433" v="2833" actId="20577"/>
              <pc2:cmMkLst xmlns:pc2="http://schemas.microsoft.com/office/powerpoint/2019/9/main/command">
                <pc:docMk/>
                <pc:sldMk cId="758000879" sldId="277"/>
                <pc2:cmMk id="{06E84CAC-9D58-441A-8E51-314148CF7968}"/>
              </pc2:cmMkLst>
            </pc226:cmChg>
            <pc226:cmChg xmlns:pc226="http://schemas.microsoft.com/office/powerpoint/2022/06/main/command" chg="mod">
              <pc226:chgData name="Scherrer, Aline" userId="5204bf16-2d9d-42a7-a583-a2c2ac77ca24" providerId="ADAL" clId="{D8376ADF-E517-4EA0-BED1-2EA18776C2F3}" dt="2025-05-08T13:58:31.419" v="4111" actId="20577"/>
              <pc2:cmMkLst xmlns:pc2="http://schemas.microsoft.com/office/powerpoint/2019/9/main/command">
                <pc:docMk/>
                <pc:sldMk cId="758000879" sldId="277"/>
                <pc2:cmMk id="{A510FBBA-AC08-4E42-B744-577A007EE31E}"/>
              </pc2:cmMkLst>
            </pc226:cmChg>
            <pc226:cmChg xmlns:pc226="http://schemas.microsoft.com/office/powerpoint/2022/06/main/command" chg="mod">
              <pc226:chgData name="Scherrer, Aline" userId="5204bf16-2d9d-42a7-a583-a2c2ac77ca24" providerId="ADAL" clId="{D8376ADF-E517-4EA0-BED1-2EA18776C2F3}" dt="2025-05-08T13:59:08.051" v="4150" actId="20577"/>
              <pc2:cmMkLst xmlns:pc2="http://schemas.microsoft.com/office/powerpoint/2019/9/main/command">
                <pc:docMk/>
                <pc:sldMk cId="758000879" sldId="277"/>
                <pc2:cmMk id="{800AA1E8-3688-4E02-95F4-61676AE17C5B}"/>
              </pc2:cmMkLst>
            </pc226:cmChg>
          </p:ext>
        </pc:extLst>
      </pc:sldChg>
      <pc:sldChg chg="modSp new mod ord">
        <pc:chgData name="Scherrer, Aline" userId="5204bf16-2d9d-42a7-a583-a2c2ac77ca24" providerId="ADAL" clId="{D8376ADF-E517-4EA0-BED1-2EA18776C2F3}" dt="2025-05-08T13:37:24.997" v="4109" actId="20577"/>
        <pc:sldMkLst>
          <pc:docMk/>
          <pc:sldMk cId="2434631001" sldId="27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5558" tIns="47779" rIns="95558" bIns="47779" rtlCol="0"/>
          <a:lstStyle>
            <a:lvl1pPr algn="l">
              <a:defRPr sz="1200"/>
            </a:lvl1pPr>
          </a:lstStyle>
          <a:p>
            <a:endParaRPr lang="de-DE"/>
          </a:p>
        </p:txBody>
      </p:sp>
      <p:sp>
        <p:nvSpPr>
          <p:cNvPr id="3" name="Datumsplatzhalter 2"/>
          <p:cNvSpPr>
            <a:spLocks noGrp="1"/>
          </p:cNvSpPr>
          <p:nvPr>
            <p:ph type="dt" idx="1"/>
          </p:nvPr>
        </p:nvSpPr>
        <p:spPr>
          <a:xfrm>
            <a:off x="3850443" y="0"/>
            <a:ext cx="2945659" cy="498056"/>
          </a:xfrm>
          <a:prstGeom prst="rect">
            <a:avLst/>
          </a:prstGeom>
        </p:spPr>
        <p:txBody>
          <a:bodyPr vert="horz" lIns="95558" tIns="47779" rIns="95558" bIns="47779" rtlCol="0"/>
          <a:lstStyle>
            <a:lvl1pPr algn="r">
              <a:defRPr sz="1200"/>
            </a:lvl1pPr>
          </a:lstStyle>
          <a:p>
            <a:fld id="{E21DEC27-C3C1-478D-BBD9-EEE13B3924E3}" type="datetimeFigureOut">
              <a:rPr lang="de-DE" smtClean="0"/>
              <a:t>27.11.2025</a:t>
            </a:fld>
            <a:endParaRPr lang="de-DE"/>
          </a:p>
        </p:txBody>
      </p:sp>
      <p:sp>
        <p:nvSpPr>
          <p:cNvPr id="4" name="Folienbildplatzhalter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5558" tIns="47779" rIns="95558" bIns="47779" rtlCol="0" anchor="ctr"/>
          <a:lstStyle/>
          <a:p>
            <a:endParaRPr lang="de-DE"/>
          </a:p>
        </p:txBody>
      </p:sp>
      <p:sp>
        <p:nvSpPr>
          <p:cNvPr id="5" name="Notizenplatzhalter 4"/>
          <p:cNvSpPr>
            <a:spLocks noGrp="1"/>
          </p:cNvSpPr>
          <p:nvPr>
            <p:ph type="body" sz="quarter" idx="3"/>
          </p:nvPr>
        </p:nvSpPr>
        <p:spPr>
          <a:xfrm>
            <a:off x="679768" y="4777195"/>
            <a:ext cx="5438140" cy="3908614"/>
          </a:xfrm>
          <a:prstGeom prst="rect">
            <a:avLst/>
          </a:prstGeom>
        </p:spPr>
        <p:txBody>
          <a:bodyPr vert="horz" lIns="95558" tIns="47779" rIns="95558" bIns="47779"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8584"/>
            <a:ext cx="2945659" cy="498055"/>
          </a:xfrm>
          <a:prstGeom prst="rect">
            <a:avLst/>
          </a:prstGeom>
        </p:spPr>
        <p:txBody>
          <a:bodyPr vert="horz" lIns="95558" tIns="47779" rIns="95558" bIns="47779"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4"/>
            <a:ext cx="2945659" cy="498055"/>
          </a:xfrm>
          <a:prstGeom prst="rect">
            <a:avLst/>
          </a:prstGeom>
        </p:spPr>
        <p:txBody>
          <a:bodyPr vert="horz" lIns="95558" tIns="47779" rIns="95558" bIns="47779" rtlCol="0" anchor="b"/>
          <a:lstStyle>
            <a:lvl1pPr algn="r">
              <a:defRPr sz="1200"/>
            </a:lvl1pPr>
          </a:lstStyle>
          <a:p>
            <a:fld id="{2201A8B9-BBBE-4DB2-A546-CB3B18A32DE1}" type="slidenum">
              <a:rPr lang="de-DE" smtClean="0"/>
              <a:t>‹Nr.›</a:t>
            </a:fld>
            <a:endParaRPr lang="de-DE"/>
          </a:p>
        </p:txBody>
      </p:sp>
    </p:spTree>
    <p:extLst>
      <p:ext uri="{BB962C8B-B14F-4D97-AF65-F5344CB8AC3E}">
        <p14:creationId xmlns:p14="http://schemas.microsoft.com/office/powerpoint/2010/main" val="2710868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4" name="BMBF_WJ25_Verlauf_Animation_fuer_Logo_02_bl_s">
            <a:hlinkClick r:id="" action="ppaction://media"/>
            <a:extLst>
              <a:ext uri="{FF2B5EF4-FFF2-40B4-BE49-F238E27FC236}">
                <a16:creationId xmlns:a16="http://schemas.microsoft.com/office/drawing/2014/main" id="{40E4F0FC-AF1F-59B8-1483-8B8229038F8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B182044C-CE1B-3E17-656A-788926D6D515}"/>
              </a:ext>
            </a:extLst>
          </p:cNvPr>
          <p:cNvSpPr>
            <a:spLocks noGrp="1"/>
          </p:cNvSpPr>
          <p:nvPr>
            <p:ph type="ctrTitle"/>
          </p:nvPr>
        </p:nvSpPr>
        <p:spPr>
          <a:xfrm>
            <a:off x="407988" y="905296"/>
            <a:ext cx="8640000" cy="1980000"/>
          </a:xfrm>
        </p:spPr>
        <p:txBody>
          <a:bodyPr lIns="0" tIns="0" rIns="0" bIns="0" anchor="b">
            <a:noAutofit/>
          </a:bodyPr>
          <a:lstStyle>
            <a:lvl1pPr algn="l">
              <a:defRPr sz="6000">
                <a:solidFill>
                  <a:schemeClr val="bg1"/>
                </a:solidFill>
              </a:defRPr>
            </a:lvl1pPr>
          </a:lstStyle>
          <a:p>
            <a:r>
              <a:rPr lang="de-DE"/>
              <a:t>Mastertitelformat bearbeiten</a:t>
            </a:r>
          </a:p>
        </p:txBody>
      </p:sp>
      <p:sp>
        <p:nvSpPr>
          <p:cNvPr id="3" name="Untertitel 2">
            <a:extLst>
              <a:ext uri="{FF2B5EF4-FFF2-40B4-BE49-F238E27FC236}">
                <a16:creationId xmlns:a16="http://schemas.microsoft.com/office/drawing/2014/main" id="{1AACAF6F-F1A3-C7A8-93D2-1266EB68892E}"/>
              </a:ext>
            </a:extLst>
          </p:cNvPr>
          <p:cNvSpPr>
            <a:spLocks noGrp="1"/>
          </p:cNvSpPr>
          <p:nvPr>
            <p:ph type="subTitle" idx="1"/>
          </p:nvPr>
        </p:nvSpPr>
        <p:spPr>
          <a:xfrm>
            <a:off x="407989" y="3128810"/>
            <a:ext cx="8640000" cy="1192150"/>
          </a:xfrm>
        </p:spPr>
        <p:txBody>
          <a:bodyPr lIns="0" tIns="0" rIns="0" bIns="0">
            <a:noAutofit/>
          </a:bodyPr>
          <a:lstStyle>
            <a:lvl1pPr marL="0" indent="0" algn="l">
              <a:buNone/>
              <a:defRPr sz="2400">
                <a:solidFill>
                  <a:schemeClr val="bg1"/>
                </a:solidFill>
              </a:defRPr>
            </a:lvl1pPr>
            <a:lvl2pPr marL="457223" indent="0" algn="ctr">
              <a:buNone/>
              <a:defRPr sz="2000"/>
            </a:lvl2pPr>
            <a:lvl3pPr marL="914446" indent="0" algn="ctr">
              <a:buNone/>
              <a:defRPr sz="1801"/>
            </a:lvl3pPr>
            <a:lvl4pPr marL="1371669" indent="0" algn="ctr">
              <a:buNone/>
              <a:defRPr sz="1600"/>
            </a:lvl4pPr>
            <a:lvl5pPr marL="1828891" indent="0" algn="ctr">
              <a:buNone/>
              <a:defRPr sz="1600"/>
            </a:lvl5pPr>
            <a:lvl6pPr marL="2286114" indent="0" algn="ctr">
              <a:buNone/>
              <a:defRPr sz="1600"/>
            </a:lvl6pPr>
            <a:lvl7pPr marL="2743338" indent="0" algn="ctr">
              <a:buNone/>
              <a:defRPr sz="1600"/>
            </a:lvl7pPr>
            <a:lvl8pPr marL="3200560" indent="0" algn="ctr">
              <a:buNone/>
              <a:defRPr sz="1600"/>
            </a:lvl8pPr>
            <a:lvl9pPr marL="3657783"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FB02C94B-EFBC-6E28-B408-479036511FE3}"/>
              </a:ext>
            </a:extLst>
          </p:cNvPr>
          <p:cNvSpPr>
            <a:spLocks noGrp="1"/>
          </p:cNvSpPr>
          <p:nvPr>
            <p:ph type="dt" sz="half" idx="10"/>
          </p:nvPr>
        </p:nvSpPr>
        <p:spPr>
          <a:xfrm>
            <a:off x="407988" y="476250"/>
            <a:ext cx="2743200" cy="161288"/>
          </a:xfrm>
          <a:prstGeom prst="rect">
            <a:avLst/>
          </a:prstGeom>
        </p:spPr>
        <p:txBody>
          <a:bodyPr lIns="0" tIns="0" rIns="0" bIns="0"/>
          <a:lstStyle>
            <a:lvl1pPr>
              <a:defRPr sz="1200">
                <a:solidFill>
                  <a:schemeClr val="bg1"/>
                </a:solidFill>
              </a:defRPr>
            </a:lvl1pPr>
          </a:lstStyle>
          <a:p>
            <a:fld id="{7390819D-4E14-498C-9EF5-BEA5635D4EBD}" type="datetime4">
              <a:rPr lang="de-DE" smtClean="0"/>
              <a:t>27. November 2025</a:t>
            </a:fld>
            <a:endParaRPr lang="de-DE"/>
          </a:p>
        </p:txBody>
      </p:sp>
      <p:pic>
        <p:nvPicPr>
          <p:cNvPr id="7" name="Grafik 6">
            <a:extLst>
              <a:ext uri="{FF2B5EF4-FFF2-40B4-BE49-F238E27FC236}">
                <a16:creationId xmlns:a16="http://schemas.microsoft.com/office/drawing/2014/main" id="{DB146214-5213-ABDF-6447-C43A24E56B3C}"/>
              </a:ext>
            </a:extLst>
          </p:cNvPr>
          <p:cNvPicPr>
            <a:picLocks noChangeAspect="1"/>
          </p:cNvPicPr>
          <p:nvPr userDrawn="1"/>
        </p:nvPicPr>
        <p:blipFill>
          <a:blip r:embed="rId6"/>
          <a:srcRect/>
          <a:stretch/>
        </p:blipFill>
        <p:spPr>
          <a:xfrm>
            <a:off x="9419087" y="5143156"/>
            <a:ext cx="2642014" cy="1577696"/>
          </a:xfrm>
          <a:prstGeom prst="rect">
            <a:avLst/>
          </a:prstGeom>
        </p:spPr>
      </p:pic>
      <p:pic>
        <p:nvPicPr>
          <p:cNvPr id="8" name="Grafik 7" descr="Ein Bild, das Screenshot, Text, Schrift, Grafiken enthält.&#10;&#10;Automatisch generierte Beschreibung">
            <a:extLst>
              <a:ext uri="{FF2B5EF4-FFF2-40B4-BE49-F238E27FC236}">
                <a16:creationId xmlns:a16="http://schemas.microsoft.com/office/drawing/2014/main" id="{A453AAA7-5911-07CC-FFEA-60270B993DA2}"/>
              </a:ext>
            </a:extLst>
          </p:cNvPr>
          <p:cNvPicPr>
            <a:picLocks noChangeAspect="1"/>
          </p:cNvPicPr>
          <p:nvPr userDrawn="1"/>
        </p:nvPicPr>
        <p:blipFill>
          <a:blip r:embed="rId7"/>
          <a:stretch>
            <a:fillRect/>
          </a:stretch>
        </p:blipFill>
        <p:spPr>
          <a:xfrm>
            <a:off x="195291" y="5149594"/>
            <a:ext cx="2295749" cy="1577696"/>
          </a:xfrm>
          <a:prstGeom prst="rect">
            <a:avLst/>
          </a:prstGeom>
        </p:spPr>
      </p:pic>
    </p:spTree>
    <p:extLst>
      <p:ext uri="{BB962C8B-B14F-4D97-AF65-F5344CB8AC3E}">
        <p14:creationId xmlns:p14="http://schemas.microsoft.com/office/powerpoint/2010/main" val="319292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7"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extLst>
    <p:ext uri="{DCECCB84-F9BA-43D5-87BE-67443E8EF086}">
      <p15:sldGuideLst xmlns:p15="http://schemas.microsoft.com/office/powerpoint/2012/main">
        <p15:guide id="1" pos="257" userDrawn="1">
          <p15:clr>
            <a:srgbClr val="FBAE40"/>
          </p15:clr>
        </p15:guide>
        <p15:guide id="2" pos="7423" userDrawn="1">
          <p15:clr>
            <a:srgbClr val="FBAE40"/>
          </p15:clr>
        </p15:guide>
        <p15:guide id="3" orient="horz" pos="300" userDrawn="1">
          <p15:clr>
            <a:srgbClr val="FBAE40"/>
          </p15:clr>
        </p15:guide>
        <p15:guide id="4" orient="horz" pos="40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nhaltsverzeichni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D2937B-5DDD-BE16-7601-47BF3DE780B0}"/>
              </a:ext>
            </a:extLst>
          </p:cNvPr>
          <p:cNvSpPr>
            <a:spLocks noGrp="1"/>
          </p:cNvSpPr>
          <p:nvPr>
            <p:ph type="title"/>
          </p:nvPr>
        </p:nvSpPr>
        <p:spPr>
          <a:xfrm>
            <a:off x="410372" y="478645"/>
            <a:ext cx="10684235" cy="681831"/>
          </a:xfrm>
        </p:spPr>
        <p:txBody>
          <a:bodyPr lIns="0" tIns="0" rIns="0" bIns="0" anchor="t" anchorCtr="0">
            <a:noAutofit/>
          </a:bodyPr>
          <a:lstStyle>
            <a:lvl1pPr>
              <a:defRPr sz="4800">
                <a:solidFill>
                  <a:schemeClr val="bg1"/>
                </a:solidFill>
              </a:defRPr>
            </a:lvl1pPr>
          </a:lstStyle>
          <a:p>
            <a:r>
              <a:rPr lang="de-DE"/>
              <a:t>Mastertitelformat bearbeiten</a:t>
            </a:r>
          </a:p>
        </p:txBody>
      </p:sp>
      <p:sp>
        <p:nvSpPr>
          <p:cNvPr id="3" name="Inhaltsplatzhalter 2">
            <a:extLst>
              <a:ext uri="{FF2B5EF4-FFF2-40B4-BE49-F238E27FC236}">
                <a16:creationId xmlns:a16="http://schemas.microsoft.com/office/drawing/2014/main" id="{83684A0A-0AC6-F290-F988-3376C513C7AC}"/>
              </a:ext>
            </a:extLst>
          </p:cNvPr>
          <p:cNvSpPr>
            <a:spLocks noGrp="1"/>
          </p:cNvSpPr>
          <p:nvPr>
            <p:ph idx="1"/>
          </p:nvPr>
        </p:nvSpPr>
        <p:spPr>
          <a:xfrm>
            <a:off x="410369" y="1584002"/>
            <a:ext cx="10684234" cy="4266493"/>
          </a:xfrm>
        </p:spPr>
        <p:txBody>
          <a:bodyPr lIns="0" tIns="0" rIns="0" bIns="0">
            <a:noAutofit/>
          </a:bodyPr>
          <a:lstStyle>
            <a:lvl1pPr marL="0" indent="0" defTabSz="1440072">
              <a:spcBef>
                <a:spcPts val="0"/>
              </a:spcBef>
              <a:spcAft>
                <a:spcPts val="2000"/>
              </a:spcAft>
              <a:buClr>
                <a:schemeClr val="accent2"/>
              </a:buClr>
              <a:buFont typeface="Wingdings" panose="05000000000000000000" pitchFamily="2" charset="2"/>
              <a:buNone/>
              <a:defRPr sz="2400">
                <a:solidFill>
                  <a:schemeClr val="bg1"/>
                </a:solidFill>
              </a:defRPr>
            </a:lvl1pPr>
            <a:lvl2pPr marL="457223" indent="0">
              <a:buClr>
                <a:schemeClr val="accent2"/>
              </a:buClr>
              <a:buFont typeface="Wingdings" panose="05000000000000000000" pitchFamily="2" charset="2"/>
              <a:buNone/>
              <a:defRPr/>
            </a:lvl2pPr>
            <a:lvl3pPr marL="914446" indent="0">
              <a:buClr>
                <a:schemeClr val="accent2"/>
              </a:buClr>
              <a:buFont typeface="Wingdings" panose="05000000000000000000" pitchFamily="2" charset="2"/>
              <a:buNone/>
              <a:defRPr/>
            </a:lvl3pPr>
            <a:lvl4pPr marL="1371669" indent="0">
              <a:buClr>
                <a:schemeClr val="accent2"/>
              </a:buClr>
              <a:buFont typeface="Wingdings" panose="05000000000000000000" pitchFamily="2" charset="2"/>
              <a:buNone/>
              <a:defRPr/>
            </a:lvl4pPr>
            <a:lvl5pPr marL="1828891" indent="0">
              <a:buClr>
                <a:schemeClr val="accent2"/>
              </a:buClr>
              <a:buFont typeface="Wingdings" panose="05000000000000000000" pitchFamily="2" charset="2"/>
              <a:buNone/>
              <a:defRPr/>
            </a:lvl5pPr>
          </a:lstStyle>
          <a:p>
            <a:pPr lvl="0"/>
            <a:r>
              <a:rPr lang="de-DE"/>
              <a:t>Mastertextformat bearbeiten</a:t>
            </a:r>
          </a:p>
        </p:txBody>
      </p:sp>
      <p:sp>
        <p:nvSpPr>
          <p:cNvPr id="6" name="Foliennummernplatzhalter 5">
            <a:extLst>
              <a:ext uri="{FF2B5EF4-FFF2-40B4-BE49-F238E27FC236}">
                <a16:creationId xmlns:a16="http://schemas.microsoft.com/office/drawing/2014/main" id="{687DF9C4-BC7B-B20A-341B-CDAB28C38023}"/>
              </a:ext>
            </a:extLst>
          </p:cNvPr>
          <p:cNvSpPr>
            <a:spLocks noGrp="1"/>
          </p:cNvSpPr>
          <p:nvPr>
            <p:ph type="sldNum" sz="quarter" idx="12"/>
          </p:nvPr>
        </p:nvSpPr>
        <p:spPr>
          <a:xfrm>
            <a:off x="11101752" y="6147555"/>
            <a:ext cx="682263" cy="365125"/>
          </a:xfrm>
        </p:spPr>
        <p:txBody>
          <a:bodyPr/>
          <a:lstStyle>
            <a:lvl1pPr>
              <a:defRPr>
                <a:solidFill>
                  <a:schemeClr val="bg1"/>
                </a:solidFill>
              </a:defRPr>
            </a:lvl1pPr>
          </a:lstStyle>
          <a:p>
            <a:fld id="{F757E1CB-DF65-497F-AF70-C38A34EF2D36}" type="slidenum">
              <a:rPr lang="de-DE" smtClean="0"/>
              <a:pPr/>
              <a:t>‹Nr.›</a:t>
            </a:fld>
            <a:endParaRPr lang="de-DE"/>
          </a:p>
        </p:txBody>
      </p:sp>
    </p:spTree>
    <p:extLst>
      <p:ext uri="{BB962C8B-B14F-4D97-AF65-F5344CB8AC3E}">
        <p14:creationId xmlns:p14="http://schemas.microsoft.com/office/powerpoint/2010/main" val="3874557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rennerfoli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02054F-C7B0-3F13-BF2E-CE1C04A79695}"/>
              </a:ext>
            </a:extLst>
          </p:cNvPr>
          <p:cNvSpPr>
            <a:spLocks noGrp="1"/>
          </p:cNvSpPr>
          <p:nvPr>
            <p:ph type="title" hasCustomPrompt="1"/>
          </p:nvPr>
        </p:nvSpPr>
        <p:spPr>
          <a:xfrm>
            <a:off x="408599" y="476253"/>
            <a:ext cx="8640000" cy="2507137"/>
          </a:xfrm>
        </p:spPr>
        <p:txBody>
          <a:bodyPr lIns="0" tIns="0" rIns="0" bIns="0" anchor="b">
            <a:noAutofit/>
          </a:bodyPr>
          <a:lstStyle>
            <a:lvl1pPr>
              <a:defRPr sz="4800">
                <a:solidFill>
                  <a:schemeClr val="bg1"/>
                </a:solidFill>
              </a:defRPr>
            </a:lvl1pPr>
          </a:lstStyle>
          <a:p>
            <a:r>
              <a:rPr lang="de-DE"/>
              <a:t>Mastertitelformat </a:t>
            </a:r>
            <a:br>
              <a:rPr lang="de-DE"/>
            </a:br>
            <a:r>
              <a:rPr lang="de-DE"/>
              <a:t>bearbeiten</a:t>
            </a:r>
          </a:p>
        </p:txBody>
      </p:sp>
      <p:sp>
        <p:nvSpPr>
          <p:cNvPr id="3" name="Textplatzhalter 2">
            <a:extLst>
              <a:ext uri="{FF2B5EF4-FFF2-40B4-BE49-F238E27FC236}">
                <a16:creationId xmlns:a16="http://schemas.microsoft.com/office/drawing/2014/main" id="{7234B4A6-B8AE-4432-8520-495CFD58EBFD}"/>
              </a:ext>
            </a:extLst>
          </p:cNvPr>
          <p:cNvSpPr>
            <a:spLocks noGrp="1"/>
          </p:cNvSpPr>
          <p:nvPr>
            <p:ph type="body" idx="1"/>
          </p:nvPr>
        </p:nvSpPr>
        <p:spPr>
          <a:xfrm>
            <a:off x="408599" y="3297622"/>
            <a:ext cx="8640000" cy="1500187"/>
          </a:xfrm>
        </p:spPr>
        <p:txBody>
          <a:bodyPr lIns="0" tIns="0" rIns="0" bIns="0">
            <a:noAutofit/>
          </a:bodyPr>
          <a:lstStyle>
            <a:lvl1pPr marL="0" indent="0">
              <a:buNone/>
              <a:defRPr sz="2400">
                <a:solidFill>
                  <a:schemeClr val="bg1"/>
                </a:solidFill>
              </a:defRPr>
            </a:lvl1pPr>
            <a:lvl2pPr marL="457223" indent="0">
              <a:buNone/>
              <a:defRPr sz="2000">
                <a:solidFill>
                  <a:schemeClr val="tx1">
                    <a:tint val="82000"/>
                  </a:schemeClr>
                </a:solidFill>
              </a:defRPr>
            </a:lvl2pPr>
            <a:lvl3pPr marL="914446" indent="0">
              <a:buNone/>
              <a:defRPr sz="1801">
                <a:solidFill>
                  <a:schemeClr val="tx1">
                    <a:tint val="82000"/>
                  </a:schemeClr>
                </a:solidFill>
              </a:defRPr>
            </a:lvl3pPr>
            <a:lvl4pPr marL="1371669" indent="0">
              <a:buNone/>
              <a:defRPr sz="1600">
                <a:solidFill>
                  <a:schemeClr val="tx1">
                    <a:tint val="82000"/>
                  </a:schemeClr>
                </a:solidFill>
              </a:defRPr>
            </a:lvl4pPr>
            <a:lvl5pPr marL="1828891" indent="0">
              <a:buNone/>
              <a:defRPr sz="1600">
                <a:solidFill>
                  <a:schemeClr val="tx1">
                    <a:tint val="82000"/>
                  </a:schemeClr>
                </a:solidFill>
              </a:defRPr>
            </a:lvl5pPr>
            <a:lvl6pPr marL="2286114" indent="0">
              <a:buNone/>
              <a:defRPr sz="1600">
                <a:solidFill>
                  <a:schemeClr val="tx1">
                    <a:tint val="82000"/>
                  </a:schemeClr>
                </a:solidFill>
              </a:defRPr>
            </a:lvl6pPr>
            <a:lvl7pPr marL="2743338" indent="0">
              <a:buNone/>
              <a:defRPr sz="1600">
                <a:solidFill>
                  <a:schemeClr val="tx1">
                    <a:tint val="82000"/>
                  </a:schemeClr>
                </a:solidFill>
              </a:defRPr>
            </a:lvl7pPr>
            <a:lvl8pPr marL="3200560" indent="0">
              <a:buNone/>
              <a:defRPr sz="1600">
                <a:solidFill>
                  <a:schemeClr val="tx1">
                    <a:tint val="82000"/>
                  </a:schemeClr>
                </a:solidFill>
              </a:defRPr>
            </a:lvl8pPr>
            <a:lvl9pPr marL="3657783" indent="0">
              <a:buNone/>
              <a:defRPr sz="1600">
                <a:solidFill>
                  <a:schemeClr val="tx1">
                    <a:tint val="82000"/>
                  </a:schemeClr>
                </a:solidFill>
              </a:defRPr>
            </a:lvl9pPr>
          </a:lstStyle>
          <a:p>
            <a:pPr lvl="0"/>
            <a:r>
              <a:rPr lang="de-DE"/>
              <a:t>Mastertextformat bearbeiten</a:t>
            </a:r>
          </a:p>
        </p:txBody>
      </p:sp>
      <p:sp>
        <p:nvSpPr>
          <p:cNvPr id="6" name="Foliennummernplatzhalter 5">
            <a:extLst>
              <a:ext uri="{FF2B5EF4-FFF2-40B4-BE49-F238E27FC236}">
                <a16:creationId xmlns:a16="http://schemas.microsoft.com/office/drawing/2014/main" id="{4E0A5264-4E8F-DA50-C450-9BC164612D4C}"/>
              </a:ext>
            </a:extLst>
          </p:cNvPr>
          <p:cNvSpPr>
            <a:spLocks noGrp="1"/>
          </p:cNvSpPr>
          <p:nvPr>
            <p:ph type="sldNum" sz="quarter" idx="12"/>
          </p:nvPr>
        </p:nvSpPr>
        <p:spPr/>
        <p:txBody>
          <a:bodyPr/>
          <a:lstStyle>
            <a:lvl1pPr>
              <a:defRPr>
                <a:solidFill>
                  <a:schemeClr val="bg1"/>
                </a:solidFill>
              </a:defRPr>
            </a:lvl1pPr>
          </a:lstStyle>
          <a:p>
            <a:fld id="{F757E1CB-DF65-497F-AF70-C38A34EF2D36}" type="slidenum">
              <a:rPr lang="de-DE" smtClean="0"/>
              <a:pPr/>
              <a:t>‹Nr.›</a:t>
            </a:fld>
            <a:endParaRPr lang="de-DE"/>
          </a:p>
        </p:txBody>
      </p:sp>
    </p:spTree>
    <p:extLst>
      <p:ext uri="{BB962C8B-B14F-4D97-AF65-F5344CB8AC3E}">
        <p14:creationId xmlns:p14="http://schemas.microsoft.com/office/powerpoint/2010/main" val="1846281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Inhalt_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D2937B-5DDD-BE16-7601-47BF3DE780B0}"/>
              </a:ext>
            </a:extLst>
          </p:cNvPr>
          <p:cNvSpPr>
            <a:spLocks noGrp="1"/>
          </p:cNvSpPr>
          <p:nvPr>
            <p:ph type="title"/>
          </p:nvPr>
        </p:nvSpPr>
        <p:spPr>
          <a:xfrm>
            <a:off x="410369" y="476250"/>
            <a:ext cx="10691380" cy="755656"/>
          </a:xfrm>
        </p:spPr>
        <p:txBody>
          <a:bodyPr lIns="0" tIns="0" rIns="0" bIns="0" anchor="b" anchorCtr="0">
            <a:noAutofit/>
          </a:bodyPr>
          <a:lstStyle>
            <a:lvl1pPr>
              <a:defRPr sz="2400">
                <a:solidFill>
                  <a:schemeClr val="tx1"/>
                </a:solidFill>
              </a:defRPr>
            </a:lvl1pPr>
          </a:lstStyle>
          <a:p>
            <a:r>
              <a:rPr lang="de-DE"/>
              <a:t>Mastertitelformat bearbeiten</a:t>
            </a:r>
          </a:p>
        </p:txBody>
      </p:sp>
      <p:sp>
        <p:nvSpPr>
          <p:cNvPr id="3" name="Inhaltsplatzhalter 2">
            <a:extLst>
              <a:ext uri="{FF2B5EF4-FFF2-40B4-BE49-F238E27FC236}">
                <a16:creationId xmlns:a16="http://schemas.microsoft.com/office/drawing/2014/main" id="{83684A0A-0AC6-F290-F988-3376C513C7AC}"/>
              </a:ext>
            </a:extLst>
          </p:cNvPr>
          <p:cNvSpPr>
            <a:spLocks noGrp="1"/>
          </p:cNvSpPr>
          <p:nvPr>
            <p:ph idx="1"/>
          </p:nvPr>
        </p:nvSpPr>
        <p:spPr>
          <a:xfrm>
            <a:off x="410369" y="1604968"/>
            <a:ext cx="10691380" cy="4323211"/>
          </a:xfrm>
        </p:spPr>
        <p:txBody>
          <a:bodyPr lIns="0" tIns="0" rIns="0" bIns="0">
            <a:noAutofit/>
          </a:bodyPr>
          <a:lstStyle>
            <a:lvl1pPr marL="216010" indent="-216010" defTabSz="972049">
              <a:spcBef>
                <a:spcPts val="0"/>
              </a:spcBef>
              <a:spcAft>
                <a:spcPts val="1200"/>
              </a:spcAft>
              <a:buClr>
                <a:schemeClr val="accent2"/>
              </a:buClr>
              <a:buFont typeface="Wingdings" panose="05000000000000000000" pitchFamily="2" charset="2"/>
              <a:buChar char="§"/>
              <a:defRPr sz="1801">
                <a:solidFill>
                  <a:schemeClr val="tx1"/>
                </a:solidFill>
              </a:defRPr>
            </a:lvl1pPr>
            <a:lvl2pPr marL="457223" indent="0">
              <a:buClr>
                <a:schemeClr val="accent2"/>
              </a:buClr>
              <a:buFont typeface="Wingdings" panose="05000000000000000000" pitchFamily="2" charset="2"/>
              <a:buNone/>
              <a:defRPr/>
            </a:lvl2pPr>
            <a:lvl3pPr marL="914446" indent="0">
              <a:buClr>
                <a:schemeClr val="accent2"/>
              </a:buClr>
              <a:buFont typeface="Wingdings" panose="05000000000000000000" pitchFamily="2" charset="2"/>
              <a:buNone/>
              <a:defRPr/>
            </a:lvl3pPr>
            <a:lvl4pPr marL="1371669" indent="0">
              <a:buClr>
                <a:schemeClr val="accent2"/>
              </a:buClr>
              <a:buFont typeface="Wingdings" panose="05000000000000000000" pitchFamily="2" charset="2"/>
              <a:buNone/>
              <a:defRPr/>
            </a:lvl4pPr>
            <a:lvl5pPr marL="1828891" indent="0">
              <a:buClr>
                <a:schemeClr val="accent2"/>
              </a:buClr>
              <a:buFont typeface="Wingdings" panose="05000000000000000000" pitchFamily="2" charset="2"/>
              <a:buNone/>
              <a:defRPr/>
            </a:lvl5pPr>
          </a:lstStyle>
          <a:p>
            <a:pPr lvl="0"/>
            <a:r>
              <a:rPr lang="de-DE"/>
              <a:t>Mastertextformat bearbeiten</a:t>
            </a:r>
          </a:p>
        </p:txBody>
      </p:sp>
      <p:sp>
        <p:nvSpPr>
          <p:cNvPr id="6" name="Foliennummernplatzhalter 5">
            <a:extLst>
              <a:ext uri="{FF2B5EF4-FFF2-40B4-BE49-F238E27FC236}">
                <a16:creationId xmlns:a16="http://schemas.microsoft.com/office/drawing/2014/main" id="{687DF9C4-BC7B-B20A-341B-CDAB28C38023}"/>
              </a:ext>
            </a:extLst>
          </p:cNvPr>
          <p:cNvSpPr>
            <a:spLocks noGrp="1"/>
          </p:cNvSpPr>
          <p:nvPr>
            <p:ph type="sldNum" sz="quarter" idx="12"/>
          </p:nvPr>
        </p:nvSpPr>
        <p:spPr>
          <a:xfrm>
            <a:off x="11101752" y="6147555"/>
            <a:ext cx="682263" cy="365125"/>
          </a:xfrm>
        </p:spPr>
        <p:txBody>
          <a:bodyPr/>
          <a:lstStyle>
            <a:lvl1pPr>
              <a:defRPr>
                <a:solidFill>
                  <a:schemeClr val="tx1"/>
                </a:solidFill>
              </a:defRPr>
            </a:lvl1pPr>
          </a:lstStyle>
          <a:p>
            <a:fld id="{F757E1CB-DF65-497F-AF70-C38A34EF2D36}" type="slidenum">
              <a:rPr lang="de-DE" smtClean="0"/>
              <a:pPr/>
              <a:t>‹Nr.›</a:t>
            </a:fld>
            <a:endParaRPr lang="de-DE"/>
          </a:p>
        </p:txBody>
      </p:sp>
    </p:spTree>
    <p:extLst>
      <p:ext uri="{BB962C8B-B14F-4D97-AF65-F5344CB8AC3E}">
        <p14:creationId xmlns:p14="http://schemas.microsoft.com/office/powerpoint/2010/main" val="3458554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Inhalt_drei Spalti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D2937B-5DDD-BE16-7601-47BF3DE780B0}"/>
              </a:ext>
            </a:extLst>
          </p:cNvPr>
          <p:cNvSpPr>
            <a:spLocks noGrp="1"/>
          </p:cNvSpPr>
          <p:nvPr>
            <p:ph type="title"/>
          </p:nvPr>
        </p:nvSpPr>
        <p:spPr>
          <a:xfrm>
            <a:off x="410369" y="476250"/>
            <a:ext cx="11373644" cy="755656"/>
          </a:xfrm>
        </p:spPr>
        <p:txBody>
          <a:bodyPr lIns="0" tIns="0" rIns="0" bIns="0" anchor="b" anchorCtr="0">
            <a:noAutofit/>
          </a:bodyPr>
          <a:lstStyle>
            <a:lvl1pPr>
              <a:defRPr sz="2400">
                <a:solidFill>
                  <a:schemeClr val="tx1"/>
                </a:solidFill>
              </a:defRPr>
            </a:lvl1pPr>
          </a:lstStyle>
          <a:p>
            <a:r>
              <a:rPr lang="de-DE"/>
              <a:t>Mastertitelformat bearbeiten</a:t>
            </a:r>
          </a:p>
        </p:txBody>
      </p:sp>
      <p:sp>
        <p:nvSpPr>
          <p:cNvPr id="3" name="Inhaltsplatzhalter 2">
            <a:extLst>
              <a:ext uri="{FF2B5EF4-FFF2-40B4-BE49-F238E27FC236}">
                <a16:creationId xmlns:a16="http://schemas.microsoft.com/office/drawing/2014/main" id="{83684A0A-0AC6-F290-F988-3376C513C7AC}"/>
              </a:ext>
            </a:extLst>
          </p:cNvPr>
          <p:cNvSpPr>
            <a:spLocks noGrp="1"/>
          </p:cNvSpPr>
          <p:nvPr>
            <p:ph idx="1"/>
          </p:nvPr>
        </p:nvSpPr>
        <p:spPr>
          <a:xfrm>
            <a:off x="410369" y="1604963"/>
            <a:ext cx="3600000" cy="4195850"/>
          </a:xfrm>
          <a:gradFill>
            <a:gsLst>
              <a:gs pos="0">
                <a:srgbClr val="4B5F8C"/>
              </a:gs>
              <a:gs pos="100000">
                <a:srgbClr val="D24600"/>
              </a:gs>
              <a:gs pos="57000">
                <a:srgbClr val="B41478">
                  <a:lumMod val="100000"/>
                </a:srgbClr>
              </a:gs>
            </a:gsLst>
            <a:lin ang="2700000" scaled="0"/>
          </a:gradFill>
        </p:spPr>
        <p:txBody>
          <a:bodyPr lIns="288000" tIns="360000" rIns="288000" bIns="720000">
            <a:normAutofit/>
          </a:bodyPr>
          <a:lstStyle>
            <a:lvl1pPr marL="0" indent="0" defTabSz="972049">
              <a:spcBef>
                <a:spcPts val="0"/>
              </a:spcBef>
              <a:spcAft>
                <a:spcPts val="1200"/>
              </a:spcAft>
              <a:buClr>
                <a:schemeClr val="accent2"/>
              </a:buClr>
              <a:buFont typeface="Wingdings" panose="05000000000000000000" pitchFamily="2" charset="2"/>
              <a:buNone/>
              <a:defRPr sz="1801">
                <a:solidFill>
                  <a:schemeClr val="bg1"/>
                </a:solidFill>
              </a:defRPr>
            </a:lvl1pPr>
            <a:lvl2pPr marL="457223" indent="0">
              <a:buClr>
                <a:schemeClr val="accent2"/>
              </a:buClr>
              <a:buFont typeface="Wingdings" panose="05000000000000000000" pitchFamily="2" charset="2"/>
              <a:buNone/>
              <a:defRPr/>
            </a:lvl2pPr>
            <a:lvl3pPr marL="914446" indent="0">
              <a:buClr>
                <a:schemeClr val="accent2"/>
              </a:buClr>
              <a:buFont typeface="Wingdings" panose="05000000000000000000" pitchFamily="2" charset="2"/>
              <a:buNone/>
              <a:defRPr/>
            </a:lvl3pPr>
            <a:lvl4pPr marL="1371669" indent="0">
              <a:buClr>
                <a:schemeClr val="accent2"/>
              </a:buClr>
              <a:buFont typeface="Wingdings" panose="05000000000000000000" pitchFamily="2" charset="2"/>
              <a:buNone/>
              <a:defRPr/>
            </a:lvl4pPr>
            <a:lvl5pPr marL="1828891" indent="0">
              <a:buClr>
                <a:schemeClr val="accent2"/>
              </a:buClr>
              <a:buFont typeface="Wingdings" panose="05000000000000000000" pitchFamily="2" charset="2"/>
              <a:buNone/>
              <a:defRPr/>
            </a:lvl5pPr>
          </a:lstStyle>
          <a:p>
            <a:pPr lvl="0"/>
            <a:r>
              <a:rPr lang="de-DE"/>
              <a:t>Mastertextformat bearbeiten</a:t>
            </a:r>
          </a:p>
        </p:txBody>
      </p:sp>
      <p:sp>
        <p:nvSpPr>
          <p:cNvPr id="6" name="Foliennummernplatzhalter 5">
            <a:extLst>
              <a:ext uri="{FF2B5EF4-FFF2-40B4-BE49-F238E27FC236}">
                <a16:creationId xmlns:a16="http://schemas.microsoft.com/office/drawing/2014/main" id="{687DF9C4-BC7B-B20A-341B-CDAB28C38023}"/>
              </a:ext>
            </a:extLst>
          </p:cNvPr>
          <p:cNvSpPr>
            <a:spLocks noGrp="1"/>
          </p:cNvSpPr>
          <p:nvPr>
            <p:ph type="sldNum" sz="quarter" idx="12"/>
          </p:nvPr>
        </p:nvSpPr>
        <p:spPr>
          <a:xfrm>
            <a:off x="11101752" y="6147555"/>
            <a:ext cx="682263" cy="365125"/>
          </a:xfrm>
        </p:spPr>
        <p:txBody>
          <a:bodyPr/>
          <a:lstStyle>
            <a:lvl1pPr>
              <a:defRPr>
                <a:solidFill>
                  <a:schemeClr val="tx1"/>
                </a:solidFill>
              </a:defRPr>
            </a:lvl1pPr>
          </a:lstStyle>
          <a:p>
            <a:fld id="{F757E1CB-DF65-497F-AF70-C38A34EF2D36}" type="slidenum">
              <a:rPr lang="de-DE" smtClean="0"/>
              <a:pPr/>
              <a:t>‹Nr.›</a:t>
            </a:fld>
            <a:endParaRPr lang="de-DE"/>
          </a:p>
        </p:txBody>
      </p:sp>
      <p:sp>
        <p:nvSpPr>
          <p:cNvPr id="4" name="Inhaltsplatzhalter 2">
            <a:extLst>
              <a:ext uri="{FF2B5EF4-FFF2-40B4-BE49-F238E27FC236}">
                <a16:creationId xmlns:a16="http://schemas.microsoft.com/office/drawing/2014/main" id="{4BD375A8-2716-A77E-8111-3E41D2765403}"/>
              </a:ext>
            </a:extLst>
          </p:cNvPr>
          <p:cNvSpPr>
            <a:spLocks noGrp="1"/>
          </p:cNvSpPr>
          <p:nvPr>
            <p:ph idx="13"/>
          </p:nvPr>
        </p:nvSpPr>
        <p:spPr>
          <a:xfrm>
            <a:off x="8184014" y="1604963"/>
            <a:ext cx="3600000" cy="4195850"/>
          </a:xfrm>
          <a:gradFill>
            <a:gsLst>
              <a:gs pos="0">
                <a:srgbClr val="4B5F8C"/>
              </a:gs>
              <a:gs pos="100000">
                <a:srgbClr val="D24600"/>
              </a:gs>
              <a:gs pos="57000">
                <a:srgbClr val="B41478">
                  <a:lumMod val="100000"/>
                </a:srgbClr>
              </a:gs>
            </a:gsLst>
            <a:lin ang="2700000" scaled="0"/>
          </a:gradFill>
        </p:spPr>
        <p:txBody>
          <a:bodyPr lIns="288000" tIns="360000" rIns="288000" bIns="720000">
            <a:normAutofit/>
          </a:bodyPr>
          <a:lstStyle>
            <a:lvl1pPr marL="0" indent="0" defTabSz="972049">
              <a:spcBef>
                <a:spcPts val="0"/>
              </a:spcBef>
              <a:spcAft>
                <a:spcPts val="1200"/>
              </a:spcAft>
              <a:buClr>
                <a:schemeClr val="accent2"/>
              </a:buClr>
              <a:buFont typeface="Wingdings" panose="05000000000000000000" pitchFamily="2" charset="2"/>
              <a:buNone/>
              <a:defRPr sz="1801">
                <a:solidFill>
                  <a:schemeClr val="bg1"/>
                </a:solidFill>
              </a:defRPr>
            </a:lvl1pPr>
            <a:lvl2pPr marL="457223" indent="0">
              <a:buClr>
                <a:schemeClr val="accent2"/>
              </a:buClr>
              <a:buFont typeface="Wingdings" panose="05000000000000000000" pitchFamily="2" charset="2"/>
              <a:buNone/>
              <a:defRPr/>
            </a:lvl2pPr>
            <a:lvl3pPr marL="914446" indent="0">
              <a:buClr>
                <a:schemeClr val="accent2"/>
              </a:buClr>
              <a:buFont typeface="Wingdings" panose="05000000000000000000" pitchFamily="2" charset="2"/>
              <a:buNone/>
              <a:defRPr/>
            </a:lvl3pPr>
            <a:lvl4pPr marL="1371669" indent="0">
              <a:buClr>
                <a:schemeClr val="accent2"/>
              </a:buClr>
              <a:buFont typeface="Wingdings" panose="05000000000000000000" pitchFamily="2" charset="2"/>
              <a:buNone/>
              <a:defRPr/>
            </a:lvl4pPr>
            <a:lvl5pPr marL="1828891" indent="0">
              <a:buClr>
                <a:schemeClr val="accent2"/>
              </a:buClr>
              <a:buFont typeface="Wingdings" panose="05000000000000000000" pitchFamily="2" charset="2"/>
              <a:buNone/>
              <a:defRPr/>
            </a:lvl5pPr>
          </a:lstStyle>
          <a:p>
            <a:pPr lvl="0"/>
            <a:r>
              <a:rPr lang="de-DE"/>
              <a:t>Mastertextformat bearbeiten</a:t>
            </a:r>
          </a:p>
        </p:txBody>
      </p:sp>
      <p:sp>
        <p:nvSpPr>
          <p:cNvPr id="5" name="Inhaltsplatzhalter 2">
            <a:extLst>
              <a:ext uri="{FF2B5EF4-FFF2-40B4-BE49-F238E27FC236}">
                <a16:creationId xmlns:a16="http://schemas.microsoft.com/office/drawing/2014/main" id="{C7EB709B-BA0F-32D3-D180-DCADDE4AF8B3}"/>
              </a:ext>
            </a:extLst>
          </p:cNvPr>
          <p:cNvSpPr>
            <a:spLocks noGrp="1"/>
          </p:cNvSpPr>
          <p:nvPr>
            <p:ph idx="14"/>
          </p:nvPr>
        </p:nvSpPr>
        <p:spPr>
          <a:xfrm>
            <a:off x="4297191" y="1604963"/>
            <a:ext cx="3600000" cy="4195850"/>
          </a:xfrm>
          <a:gradFill>
            <a:gsLst>
              <a:gs pos="0">
                <a:srgbClr val="4B5F8C"/>
              </a:gs>
              <a:gs pos="100000">
                <a:srgbClr val="D24600"/>
              </a:gs>
              <a:gs pos="57000">
                <a:srgbClr val="B41478">
                  <a:lumMod val="100000"/>
                </a:srgbClr>
              </a:gs>
            </a:gsLst>
            <a:lin ang="2700000" scaled="0"/>
          </a:gradFill>
        </p:spPr>
        <p:txBody>
          <a:bodyPr lIns="288000" tIns="360000" rIns="288000" bIns="720000">
            <a:normAutofit/>
          </a:bodyPr>
          <a:lstStyle>
            <a:lvl1pPr marL="0" indent="0" defTabSz="972049">
              <a:spcBef>
                <a:spcPts val="0"/>
              </a:spcBef>
              <a:spcAft>
                <a:spcPts val="1200"/>
              </a:spcAft>
              <a:buClr>
                <a:schemeClr val="accent2"/>
              </a:buClr>
              <a:buFont typeface="Wingdings" panose="05000000000000000000" pitchFamily="2" charset="2"/>
              <a:buNone/>
              <a:defRPr sz="1801">
                <a:solidFill>
                  <a:schemeClr val="bg1"/>
                </a:solidFill>
              </a:defRPr>
            </a:lvl1pPr>
            <a:lvl2pPr marL="457223" indent="0">
              <a:buClr>
                <a:schemeClr val="accent2"/>
              </a:buClr>
              <a:buFont typeface="Wingdings" panose="05000000000000000000" pitchFamily="2" charset="2"/>
              <a:buNone/>
              <a:defRPr/>
            </a:lvl2pPr>
            <a:lvl3pPr marL="914446" indent="0">
              <a:buClr>
                <a:schemeClr val="accent2"/>
              </a:buClr>
              <a:buFont typeface="Wingdings" panose="05000000000000000000" pitchFamily="2" charset="2"/>
              <a:buNone/>
              <a:defRPr/>
            </a:lvl3pPr>
            <a:lvl4pPr marL="1371669" indent="0">
              <a:buClr>
                <a:schemeClr val="accent2"/>
              </a:buClr>
              <a:buFont typeface="Wingdings" panose="05000000000000000000" pitchFamily="2" charset="2"/>
              <a:buNone/>
              <a:defRPr/>
            </a:lvl4pPr>
            <a:lvl5pPr marL="1828891" indent="0">
              <a:buClr>
                <a:schemeClr val="accent2"/>
              </a:buClr>
              <a:buFont typeface="Wingdings" panose="05000000000000000000" pitchFamily="2" charset="2"/>
              <a:buNone/>
              <a:defRPr/>
            </a:lvl5pPr>
          </a:lstStyle>
          <a:p>
            <a:pPr lvl="0"/>
            <a:r>
              <a:rPr lang="de-DE"/>
              <a:t>Mastertextformat bearbeiten</a:t>
            </a:r>
          </a:p>
        </p:txBody>
      </p:sp>
    </p:spTree>
    <p:extLst>
      <p:ext uri="{BB962C8B-B14F-4D97-AF65-F5344CB8AC3E}">
        <p14:creationId xmlns:p14="http://schemas.microsoft.com/office/powerpoint/2010/main" val="2268449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lat_Text mit Bi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20B2B365-8013-15FD-E342-0052F899A445}"/>
              </a:ext>
            </a:extLst>
          </p:cNvPr>
          <p:cNvSpPr>
            <a:spLocks noGrp="1"/>
          </p:cNvSpPr>
          <p:nvPr>
            <p:ph type="pic" sz="quarter" idx="13" hasCustomPrompt="1"/>
          </p:nvPr>
        </p:nvSpPr>
        <p:spPr>
          <a:xfrm>
            <a:off x="6096000" y="0"/>
            <a:ext cx="6096000" cy="6858000"/>
          </a:xfrm>
          <a:solidFill>
            <a:schemeClr val="bg1">
              <a:lumMod val="75000"/>
            </a:schemeClr>
          </a:solidFill>
        </p:spPr>
        <p:txBody>
          <a:bodyPr anchor="ctr" anchorCtr="1"/>
          <a:lstStyle>
            <a:lvl1pPr marL="0" indent="0">
              <a:buNone/>
              <a:defRPr/>
            </a:lvl1pPr>
          </a:lstStyle>
          <a:p>
            <a:r>
              <a:rPr lang="de-DE"/>
              <a:t>Bild einfügen</a:t>
            </a:r>
          </a:p>
        </p:txBody>
      </p:sp>
      <p:sp>
        <p:nvSpPr>
          <p:cNvPr id="2" name="Titel 1">
            <a:extLst>
              <a:ext uri="{FF2B5EF4-FFF2-40B4-BE49-F238E27FC236}">
                <a16:creationId xmlns:a16="http://schemas.microsoft.com/office/drawing/2014/main" id="{99D2937B-5DDD-BE16-7601-47BF3DE780B0}"/>
              </a:ext>
            </a:extLst>
          </p:cNvPr>
          <p:cNvSpPr>
            <a:spLocks noGrp="1"/>
          </p:cNvSpPr>
          <p:nvPr>
            <p:ph type="title"/>
          </p:nvPr>
        </p:nvSpPr>
        <p:spPr>
          <a:xfrm>
            <a:off x="410371" y="476256"/>
            <a:ext cx="5345690" cy="755657"/>
          </a:xfrm>
        </p:spPr>
        <p:txBody>
          <a:bodyPr lIns="0" tIns="0" rIns="0" bIns="0" anchor="b" anchorCtr="0">
            <a:noAutofit/>
          </a:bodyPr>
          <a:lstStyle>
            <a:lvl1pPr>
              <a:defRPr sz="2400">
                <a:solidFill>
                  <a:schemeClr val="tx1"/>
                </a:solidFill>
              </a:defRPr>
            </a:lvl1pPr>
          </a:lstStyle>
          <a:p>
            <a:r>
              <a:rPr lang="de-DE"/>
              <a:t>Mastertitelformat bearbeiten</a:t>
            </a:r>
          </a:p>
        </p:txBody>
      </p:sp>
      <p:sp>
        <p:nvSpPr>
          <p:cNvPr id="3" name="Inhaltsplatzhalter 2">
            <a:extLst>
              <a:ext uri="{FF2B5EF4-FFF2-40B4-BE49-F238E27FC236}">
                <a16:creationId xmlns:a16="http://schemas.microsoft.com/office/drawing/2014/main" id="{83684A0A-0AC6-F290-F988-3376C513C7AC}"/>
              </a:ext>
            </a:extLst>
          </p:cNvPr>
          <p:cNvSpPr>
            <a:spLocks noGrp="1"/>
          </p:cNvSpPr>
          <p:nvPr>
            <p:ph idx="1"/>
          </p:nvPr>
        </p:nvSpPr>
        <p:spPr>
          <a:xfrm>
            <a:off x="410371" y="1604968"/>
            <a:ext cx="5345690" cy="4323211"/>
          </a:xfrm>
        </p:spPr>
        <p:txBody>
          <a:bodyPr lIns="0" tIns="0" rIns="0" bIns="0">
            <a:noAutofit/>
          </a:bodyPr>
          <a:lstStyle>
            <a:lvl1pPr marL="216010" indent="-216010" defTabSz="972049">
              <a:spcBef>
                <a:spcPts val="0"/>
              </a:spcBef>
              <a:spcAft>
                <a:spcPts val="1200"/>
              </a:spcAft>
              <a:buClr>
                <a:schemeClr val="accent2"/>
              </a:buClr>
              <a:buFont typeface="Wingdings" panose="05000000000000000000" pitchFamily="2" charset="2"/>
              <a:buChar char="§"/>
              <a:defRPr sz="1801">
                <a:solidFill>
                  <a:schemeClr val="tx1"/>
                </a:solidFill>
              </a:defRPr>
            </a:lvl1pPr>
            <a:lvl2pPr marL="457223" indent="0">
              <a:buClr>
                <a:schemeClr val="accent2"/>
              </a:buClr>
              <a:buFont typeface="Wingdings" panose="05000000000000000000" pitchFamily="2" charset="2"/>
              <a:buNone/>
              <a:defRPr/>
            </a:lvl2pPr>
            <a:lvl3pPr marL="914446" indent="0">
              <a:buClr>
                <a:schemeClr val="accent2"/>
              </a:buClr>
              <a:buFont typeface="Wingdings" panose="05000000000000000000" pitchFamily="2" charset="2"/>
              <a:buNone/>
              <a:defRPr/>
            </a:lvl3pPr>
            <a:lvl4pPr marL="1371669" indent="0">
              <a:buClr>
                <a:schemeClr val="accent2"/>
              </a:buClr>
              <a:buFont typeface="Wingdings" panose="05000000000000000000" pitchFamily="2" charset="2"/>
              <a:buNone/>
              <a:defRPr/>
            </a:lvl4pPr>
            <a:lvl5pPr marL="1828891" indent="0">
              <a:buClr>
                <a:schemeClr val="accent2"/>
              </a:buClr>
              <a:buFont typeface="Wingdings" panose="05000000000000000000" pitchFamily="2" charset="2"/>
              <a:buNone/>
              <a:defRPr/>
            </a:lvl5pPr>
          </a:lstStyle>
          <a:p>
            <a:pPr lvl="0"/>
            <a:r>
              <a:rPr lang="de-DE"/>
              <a:t>Mastertextformat bearbeiten</a:t>
            </a:r>
          </a:p>
        </p:txBody>
      </p:sp>
      <p:sp>
        <p:nvSpPr>
          <p:cNvPr id="6" name="Foliennummernplatzhalter 5">
            <a:extLst>
              <a:ext uri="{FF2B5EF4-FFF2-40B4-BE49-F238E27FC236}">
                <a16:creationId xmlns:a16="http://schemas.microsoft.com/office/drawing/2014/main" id="{687DF9C4-BC7B-B20A-341B-CDAB28C38023}"/>
              </a:ext>
            </a:extLst>
          </p:cNvPr>
          <p:cNvSpPr>
            <a:spLocks noGrp="1"/>
          </p:cNvSpPr>
          <p:nvPr>
            <p:ph type="sldNum" sz="quarter" idx="12"/>
          </p:nvPr>
        </p:nvSpPr>
        <p:spPr>
          <a:xfrm>
            <a:off x="11101752" y="6147555"/>
            <a:ext cx="682263" cy="365125"/>
          </a:xfrm>
        </p:spPr>
        <p:txBody>
          <a:bodyPr/>
          <a:lstStyle>
            <a:lvl1pPr>
              <a:defRPr>
                <a:solidFill>
                  <a:schemeClr val="bg1"/>
                </a:solidFill>
              </a:defRPr>
            </a:lvl1pPr>
          </a:lstStyle>
          <a:p>
            <a:fld id="{F757E1CB-DF65-497F-AF70-C38A34EF2D36}" type="slidenum">
              <a:rPr lang="de-DE" smtClean="0"/>
              <a:pPr/>
              <a:t>‹Nr.›</a:t>
            </a:fld>
            <a:endParaRPr lang="de-DE"/>
          </a:p>
        </p:txBody>
      </p:sp>
    </p:spTree>
    <p:extLst>
      <p:ext uri="{BB962C8B-B14F-4D97-AF65-F5344CB8AC3E}">
        <p14:creationId xmlns:p14="http://schemas.microsoft.com/office/powerpoint/2010/main" val="2146527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Inhalt_Zita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D2937B-5DDD-BE16-7601-47BF3DE780B0}"/>
              </a:ext>
            </a:extLst>
          </p:cNvPr>
          <p:cNvSpPr>
            <a:spLocks noGrp="1"/>
          </p:cNvSpPr>
          <p:nvPr>
            <p:ph type="title"/>
          </p:nvPr>
        </p:nvSpPr>
        <p:spPr>
          <a:xfrm>
            <a:off x="410369" y="1163833"/>
            <a:ext cx="11373644" cy="3752973"/>
          </a:xfrm>
        </p:spPr>
        <p:txBody>
          <a:bodyPr lIns="0" tIns="0" rIns="0" bIns="0" anchor="ctr" anchorCtr="1">
            <a:noAutofit/>
          </a:bodyPr>
          <a:lstStyle>
            <a:lvl1pPr algn="ctr">
              <a:defRPr sz="4800">
                <a:solidFill>
                  <a:schemeClr val="tx1"/>
                </a:solidFill>
              </a:defRPr>
            </a:lvl1pPr>
          </a:lstStyle>
          <a:p>
            <a:r>
              <a:rPr lang="de-DE"/>
              <a:t>Mastertitelformat bearbeiten</a:t>
            </a:r>
          </a:p>
        </p:txBody>
      </p:sp>
      <p:sp>
        <p:nvSpPr>
          <p:cNvPr id="3" name="Inhaltsplatzhalter 2">
            <a:extLst>
              <a:ext uri="{FF2B5EF4-FFF2-40B4-BE49-F238E27FC236}">
                <a16:creationId xmlns:a16="http://schemas.microsoft.com/office/drawing/2014/main" id="{83684A0A-0AC6-F290-F988-3376C513C7AC}"/>
              </a:ext>
            </a:extLst>
          </p:cNvPr>
          <p:cNvSpPr>
            <a:spLocks noGrp="1"/>
          </p:cNvSpPr>
          <p:nvPr>
            <p:ph idx="1" hasCustomPrompt="1"/>
          </p:nvPr>
        </p:nvSpPr>
        <p:spPr>
          <a:xfrm>
            <a:off x="410371" y="5384806"/>
            <a:ext cx="11373643" cy="309373"/>
          </a:xfrm>
        </p:spPr>
        <p:txBody>
          <a:bodyPr lIns="0" tIns="0" rIns="0" bIns="0">
            <a:noAutofit/>
          </a:bodyPr>
          <a:lstStyle>
            <a:lvl1pPr marL="0" indent="0" algn="ctr" defTabSz="972049">
              <a:spcBef>
                <a:spcPts val="0"/>
              </a:spcBef>
              <a:spcAft>
                <a:spcPts val="1001"/>
              </a:spcAft>
              <a:buClr>
                <a:schemeClr val="accent2"/>
              </a:buClr>
              <a:buFont typeface="Wingdings" panose="05000000000000000000" pitchFamily="2" charset="2"/>
              <a:buNone/>
              <a:defRPr sz="1801">
                <a:solidFill>
                  <a:schemeClr val="tx1"/>
                </a:solidFill>
              </a:defRPr>
            </a:lvl1pPr>
            <a:lvl2pPr marL="457223" indent="0">
              <a:buClr>
                <a:schemeClr val="accent2"/>
              </a:buClr>
              <a:buFont typeface="Wingdings" panose="05000000000000000000" pitchFamily="2" charset="2"/>
              <a:buNone/>
              <a:defRPr/>
            </a:lvl2pPr>
            <a:lvl3pPr marL="914446" indent="0">
              <a:buClr>
                <a:schemeClr val="accent2"/>
              </a:buClr>
              <a:buFont typeface="Wingdings" panose="05000000000000000000" pitchFamily="2" charset="2"/>
              <a:buNone/>
              <a:defRPr/>
            </a:lvl3pPr>
            <a:lvl4pPr marL="1371669" indent="0">
              <a:buClr>
                <a:schemeClr val="accent2"/>
              </a:buClr>
              <a:buFont typeface="Wingdings" panose="05000000000000000000" pitchFamily="2" charset="2"/>
              <a:buNone/>
              <a:defRPr/>
            </a:lvl4pPr>
            <a:lvl5pPr marL="1828891" indent="0">
              <a:buClr>
                <a:schemeClr val="accent2"/>
              </a:buClr>
              <a:buFont typeface="Wingdings" panose="05000000000000000000" pitchFamily="2" charset="2"/>
              <a:buNone/>
              <a:defRPr/>
            </a:lvl5pPr>
          </a:lstStyle>
          <a:p>
            <a:pPr lvl="0"/>
            <a:r>
              <a:rPr lang="de-DE"/>
              <a:t>Untertitel hinzufügen</a:t>
            </a:r>
          </a:p>
        </p:txBody>
      </p:sp>
      <p:sp>
        <p:nvSpPr>
          <p:cNvPr id="6" name="Foliennummernplatzhalter 5">
            <a:extLst>
              <a:ext uri="{FF2B5EF4-FFF2-40B4-BE49-F238E27FC236}">
                <a16:creationId xmlns:a16="http://schemas.microsoft.com/office/drawing/2014/main" id="{687DF9C4-BC7B-B20A-341B-CDAB28C38023}"/>
              </a:ext>
            </a:extLst>
          </p:cNvPr>
          <p:cNvSpPr>
            <a:spLocks noGrp="1"/>
          </p:cNvSpPr>
          <p:nvPr>
            <p:ph type="sldNum" sz="quarter" idx="12"/>
          </p:nvPr>
        </p:nvSpPr>
        <p:spPr>
          <a:xfrm>
            <a:off x="11101752" y="6147555"/>
            <a:ext cx="682263" cy="365125"/>
          </a:xfrm>
        </p:spPr>
        <p:txBody>
          <a:bodyPr/>
          <a:lstStyle>
            <a:lvl1pPr>
              <a:defRPr>
                <a:solidFill>
                  <a:schemeClr val="tx1"/>
                </a:solidFill>
              </a:defRPr>
            </a:lvl1pPr>
          </a:lstStyle>
          <a:p>
            <a:fld id="{F757E1CB-DF65-497F-AF70-C38A34EF2D36}" type="slidenum">
              <a:rPr lang="de-DE" smtClean="0"/>
              <a:pPr/>
              <a:t>‹Nr.›</a:t>
            </a:fld>
            <a:endParaRPr lang="de-DE"/>
          </a:p>
        </p:txBody>
      </p:sp>
    </p:spTree>
    <p:extLst>
      <p:ext uri="{BB962C8B-B14F-4D97-AF65-F5344CB8AC3E}">
        <p14:creationId xmlns:p14="http://schemas.microsoft.com/office/powerpoint/2010/main" val="1919867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A895F7DF-D8A2-48AD-D8DE-1BE52D0F2FFE}"/>
              </a:ext>
            </a:extLst>
          </p:cNvPr>
          <p:cNvSpPr>
            <a:spLocks noGrp="1"/>
          </p:cNvSpPr>
          <p:nvPr>
            <p:ph type="sldNum" sz="quarter" idx="12"/>
          </p:nvPr>
        </p:nvSpPr>
        <p:spPr/>
        <p:txBody>
          <a:bodyPr/>
          <a:lstStyle/>
          <a:p>
            <a:fld id="{F757E1CB-DF65-497F-AF70-C38A34EF2D36}" type="slidenum">
              <a:rPr lang="de-DE" smtClean="0"/>
              <a:t>‹Nr.›</a:t>
            </a:fld>
            <a:endParaRPr lang="de-DE"/>
          </a:p>
        </p:txBody>
      </p:sp>
    </p:spTree>
    <p:extLst>
      <p:ext uri="{BB962C8B-B14F-4D97-AF65-F5344CB8AC3E}">
        <p14:creationId xmlns:p14="http://schemas.microsoft.com/office/powerpoint/2010/main" val="3011240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Trennerfoli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694635A3-4491-C39F-CC72-3145BE8B7AF6}"/>
              </a:ext>
            </a:extLst>
          </p:cNvPr>
          <p:cNvPicPr>
            <a:picLocks noChangeAspect="1"/>
          </p:cNvPicPr>
          <p:nvPr userDrawn="1"/>
        </p:nvPicPr>
        <p:blipFill>
          <a:blip r:embed="rId3"/>
          <a:srcRect/>
          <a:stretch/>
        </p:blipFill>
        <p:spPr>
          <a:xfrm>
            <a:off x="9419087" y="5143156"/>
            <a:ext cx="2642014" cy="1577696"/>
          </a:xfrm>
          <a:prstGeom prst="rect">
            <a:avLst/>
          </a:prstGeom>
        </p:spPr>
      </p:pic>
      <p:sp>
        <p:nvSpPr>
          <p:cNvPr id="2" name="Titel 1">
            <a:extLst>
              <a:ext uri="{FF2B5EF4-FFF2-40B4-BE49-F238E27FC236}">
                <a16:creationId xmlns:a16="http://schemas.microsoft.com/office/drawing/2014/main" id="{D902054F-C7B0-3F13-BF2E-CE1C04A79695}"/>
              </a:ext>
            </a:extLst>
          </p:cNvPr>
          <p:cNvSpPr>
            <a:spLocks noGrp="1"/>
          </p:cNvSpPr>
          <p:nvPr>
            <p:ph type="title" hasCustomPrompt="1"/>
          </p:nvPr>
        </p:nvSpPr>
        <p:spPr>
          <a:xfrm>
            <a:off x="408599" y="476253"/>
            <a:ext cx="8640000" cy="2507137"/>
          </a:xfrm>
        </p:spPr>
        <p:txBody>
          <a:bodyPr lIns="0" tIns="0" rIns="0" bIns="0" anchor="b">
            <a:noAutofit/>
          </a:bodyPr>
          <a:lstStyle>
            <a:lvl1pPr>
              <a:defRPr sz="6000">
                <a:solidFill>
                  <a:schemeClr val="bg1"/>
                </a:solidFill>
              </a:defRPr>
            </a:lvl1pPr>
          </a:lstStyle>
          <a:p>
            <a:r>
              <a:rPr lang="de-DE"/>
              <a:t>Mastertitelformat </a:t>
            </a:r>
            <a:br>
              <a:rPr lang="de-DE"/>
            </a:br>
            <a:r>
              <a:rPr lang="de-DE"/>
              <a:t>bearbeiten</a:t>
            </a:r>
          </a:p>
        </p:txBody>
      </p:sp>
      <p:sp>
        <p:nvSpPr>
          <p:cNvPr id="3" name="Textplatzhalter 2">
            <a:extLst>
              <a:ext uri="{FF2B5EF4-FFF2-40B4-BE49-F238E27FC236}">
                <a16:creationId xmlns:a16="http://schemas.microsoft.com/office/drawing/2014/main" id="{7234B4A6-B8AE-4432-8520-495CFD58EBFD}"/>
              </a:ext>
            </a:extLst>
          </p:cNvPr>
          <p:cNvSpPr>
            <a:spLocks noGrp="1"/>
          </p:cNvSpPr>
          <p:nvPr>
            <p:ph type="body" idx="1"/>
          </p:nvPr>
        </p:nvSpPr>
        <p:spPr>
          <a:xfrm>
            <a:off x="408599" y="3297622"/>
            <a:ext cx="8640000" cy="1500187"/>
          </a:xfrm>
        </p:spPr>
        <p:txBody>
          <a:bodyPr lIns="0" tIns="0" rIns="0" bIns="0">
            <a:noAutofit/>
          </a:bodyPr>
          <a:lstStyle>
            <a:lvl1pPr marL="0" indent="0">
              <a:buNone/>
              <a:defRPr sz="2400">
                <a:solidFill>
                  <a:schemeClr val="bg1"/>
                </a:solidFill>
              </a:defRPr>
            </a:lvl1pPr>
            <a:lvl2pPr marL="457223" indent="0">
              <a:buNone/>
              <a:defRPr sz="2000">
                <a:solidFill>
                  <a:schemeClr val="tx1">
                    <a:tint val="82000"/>
                  </a:schemeClr>
                </a:solidFill>
              </a:defRPr>
            </a:lvl2pPr>
            <a:lvl3pPr marL="914446" indent="0">
              <a:buNone/>
              <a:defRPr sz="1801">
                <a:solidFill>
                  <a:schemeClr val="tx1">
                    <a:tint val="82000"/>
                  </a:schemeClr>
                </a:solidFill>
              </a:defRPr>
            </a:lvl3pPr>
            <a:lvl4pPr marL="1371669" indent="0">
              <a:buNone/>
              <a:defRPr sz="1600">
                <a:solidFill>
                  <a:schemeClr val="tx1">
                    <a:tint val="82000"/>
                  </a:schemeClr>
                </a:solidFill>
              </a:defRPr>
            </a:lvl4pPr>
            <a:lvl5pPr marL="1828891" indent="0">
              <a:buNone/>
              <a:defRPr sz="1600">
                <a:solidFill>
                  <a:schemeClr val="tx1">
                    <a:tint val="82000"/>
                  </a:schemeClr>
                </a:solidFill>
              </a:defRPr>
            </a:lvl5pPr>
            <a:lvl6pPr marL="2286114" indent="0">
              <a:buNone/>
              <a:defRPr sz="1600">
                <a:solidFill>
                  <a:schemeClr val="tx1">
                    <a:tint val="82000"/>
                  </a:schemeClr>
                </a:solidFill>
              </a:defRPr>
            </a:lvl6pPr>
            <a:lvl7pPr marL="2743338" indent="0">
              <a:buNone/>
              <a:defRPr sz="1600">
                <a:solidFill>
                  <a:schemeClr val="tx1">
                    <a:tint val="82000"/>
                  </a:schemeClr>
                </a:solidFill>
              </a:defRPr>
            </a:lvl7pPr>
            <a:lvl8pPr marL="3200560" indent="0">
              <a:buNone/>
              <a:defRPr sz="1600">
                <a:solidFill>
                  <a:schemeClr val="tx1">
                    <a:tint val="82000"/>
                  </a:schemeClr>
                </a:solidFill>
              </a:defRPr>
            </a:lvl8pPr>
            <a:lvl9pPr marL="3657783" indent="0">
              <a:buNone/>
              <a:defRPr sz="1600">
                <a:solidFill>
                  <a:schemeClr val="tx1">
                    <a:tint val="82000"/>
                  </a:schemeClr>
                </a:solidFill>
              </a:defRPr>
            </a:lvl9pPr>
          </a:lstStyle>
          <a:p>
            <a:pPr lvl="0"/>
            <a:r>
              <a:rPr lang="de-DE"/>
              <a:t>Mastertextformat bearbeiten</a:t>
            </a:r>
          </a:p>
        </p:txBody>
      </p:sp>
    </p:spTree>
    <p:extLst>
      <p:ext uri="{BB962C8B-B14F-4D97-AF65-F5344CB8AC3E}">
        <p14:creationId xmlns:p14="http://schemas.microsoft.com/office/powerpoint/2010/main" val="3605999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438BDB1-D1A9-484B-1726-8F91D8F79BC4}"/>
              </a:ext>
            </a:extLst>
          </p:cNvPr>
          <p:cNvSpPr>
            <a:spLocks noGrp="1"/>
          </p:cNvSpPr>
          <p:nvPr>
            <p:ph type="title"/>
          </p:nvPr>
        </p:nvSpPr>
        <p:spPr>
          <a:xfrm>
            <a:off x="411166" y="476250"/>
            <a:ext cx="10690586" cy="755650"/>
          </a:xfrm>
          <a:prstGeom prst="rect">
            <a:avLst/>
          </a:prstGeom>
        </p:spPr>
        <p:txBody>
          <a:bodyPr vert="horz" lIns="0" tIns="0" rIns="0" bIns="0" rtlCol="0" anchor="b" anchorCtr="0">
            <a:noAutofit/>
          </a:bodyPr>
          <a:lstStyle/>
          <a:p>
            <a:r>
              <a:rPr lang="de-DE"/>
              <a:t>Mastertitelformat bearbeiten</a:t>
            </a:r>
          </a:p>
        </p:txBody>
      </p:sp>
      <p:sp>
        <p:nvSpPr>
          <p:cNvPr id="3" name="Textplatzhalter 2">
            <a:extLst>
              <a:ext uri="{FF2B5EF4-FFF2-40B4-BE49-F238E27FC236}">
                <a16:creationId xmlns:a16="http://schemas.microsoft.com/office/drawing/2014/main" id="{3DB717CC-2277-728D-E60B-28A900420BAC}"/>
              </a:ext>
            </a:extLst>
          </p:cNvPr>
          <p:cNvSpPr>
            <a:spLocks noGrp="1"/>
          </p:cNvSpPr>
          <p:nvPr>
            <p:ph type="body" idx="1"/>
          </p:nvPr>
        </p:nvSpPr>
        <p:spPr>
          <a:xfrm>
            <a:off x="411163" y="1637988"/>
            <a:ext cx="10690587" cy="4278937"/>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oliennummernplatzhalter 5">
            <a:extLst>
              <a:ext uri="{FF2B5EF4-FFF2-40B4-BE49-F238E27FC236}">
                <a16:creationId xmlns:a16="http://schemas.microsoft.com/office/drawing/2014/main" id="{D7FBD6E6-07A2-577F-4FC8-077C995394E6}"/>
              </a:ext>
            </a:extLst>
          </p:cNvPr>
          <p:cNvSpPr>
            <a:spLocks noGrp="1"/>
          </p:cNvSpPr>
          <p:nvPr>
            <p:ph type="sldNum" sz="quarter" idx="4"/>
          </p:nvPr>
        </p:nvSpPr>
        <p:spPr>
          <a:xfrm>
            <a:off x="11101752" y="6147555"/>
            <a:ext cx="682263" cy="365125"/>
          </a:xfrm>
          <a:prstGeom prst="rect">
            <a:avLst/>
          </a:prstGeom>
        </p:spPr>
        <p:txBody>
          <a:bodyPr vert="horz" lIns="0" tIns="0" rIns="0" bIns="0" rtlCol="0" anchor="ctr"/>
          <a:lstStyle>
            <a:lvl1pPr algn="r">
              <a:defRPr sz="1200">
                <a:solidFill>
                  <a:schemeClr val="tx1"/>
                </a:solidFill>
              </a:defRPr>
            </a:lvl1pPr>
          </a:lstStyle>
          <a:p>
            <a:fld id="{F757E1CB-DF65-497F-AF70-C38A34EF2D36}" type="slidenum">
              <a:rPr lang="de-DE" smtClean="0"/>
              <a:pPr/>
              <a:t>‹Nr.›</a:t>
            </a:fld>
            <a:endParaRPr lang="de-DE"/>
          </a:p>
        </p:txBody>
      </p:sp>
    </p:spTree>
    <p:extLst>
      <p:ext uri="{BB962C8B-B14F-4D97-AF65-F5344CB8AC3E}">
        <p14:creationId xmlns:p14="http://schemas.microsoft.com/office/powerpoint/2010/main" val="14738469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3" r:id="rId6"/>
    <p:sldLayoutId id="2147483662" r:id="rId7"/>
    <p:sldLayoutId id="2147483655" r:id="rId8"/>
    <p:sldLayoutId id="2147483664" r:id="rId9"/>
  </p:sldLayoutIdLst>
  <p:hf hdr="0" ftr="0"/>
  <p:txStyles>
    <p:titleStyle>
      <a:lvl1pPr algn="l" defTabSz="914446" rtl="0" eaLnBrk="1" latinLnBrk="0" hangingPunct="1">
        <a:lnSpc>
          <a:spcPct val="100000"/>
        </a:lnSpc>
        <a:spcBef>
          <a:spcPct val="0"/>
        </a:spcBef>
        <a:buNone/>
        <a:defRPr sz="2400" b="1" kern="1200">
          <a:solidFill>
            <a:schemeClr val="tx1"/>
          </a:solidFill>
          <a:latin typeface="+mj-lt"/>
          <a:ea typeface="+mj-ea"/>
          <a:cs typeface="+mj-cs"/>
        </a:defRPr>
      </a:lvl1pPr>
    </p:titleStyle>
    <p:bodyStyle>
      <a:lvl1pPr marL="228611" indent="-228611" algn="l" defTabSz="914446" rtl="0" eaLnBrk="1" latinLnBrk="0" hangingPunct="1">
        <a:lnSpc>
          <a:spcPct val="110000"/>
        </a:lnSpc>
        <a:spcBef>
          <a:spcPts val="1001"/>
        </a:spcBef>
        <a:spcAft>
          <a:spcPts val="1200"/>
        </a:spcAft>
        <a:buClr>
          <a:schemeClr val="accent2"/>
        </a:buClr>
        <a:buFont typeface="Wingdings" panose="05000000000000000000" pitchFamily="2" charset="2"/>
        <a:buChar char="§"/>
        <a:defRPr sz="1801" kern="1200">
          <a:solidFill>
            <a:schemeClr val="tx1"/>
          </a:solidFill>
          <a:latin typeface="+mn-lt"/>
          <a:ea typeface="+mn-ea"/>
          <a:cs typeface="+mn-cs"/>
        </a:defRPr>
      </a:lvl1pPr>
      <a:lvl2pPr marL="685835" indent="-228611" algn="l" defTabSz="914446" rtl="0" eaLnBrk="1" latinLnBrk="0" hangingPunct="1">
        <a:lnSpc>
          <a:spcPct val="110000"/>
        </a:lnSpc>
        <a:spcBef>
          <a:spcPts val="500"/>
        </a:spcBef>
        <a:spcAft>
          <a:spcPts val="1200"/>
        </a:spcAft>
        <a:buClr>
          <a:schemeClr val="accent2"/>
        </a:buClr>
        <a:buFont typeface="Wingdings" panose="05000000000000000000" pitchFamily="2" charset="2"/>
        <a:buChar char="§"/>
        <a:defRPr sz="1600" kern="1200">
          <a:solidFill>
            <a:schemeClr val="tx1"/>
          </a:solidFill>
          <a:latin typeface="+mn-lt"/>
          <a:ea typeface="+mn-ea"/>
          <a:cs typeface="+mn-cs"/>
        </a:defRPr>
      </a:lvl2pPr>
      <a:lvl3pPr marL="1143057" indent="-228611" algn="l" defTabSz="914446" rtl="0" eaLnBrk="1" latinLnBrk="0" hangingPunct="1">
        <a:lnSpc>
          <a:spcPct val="110000"/>
        </a:lnSpc>
        <a:spcBef>
          <a:spcPts val="500"/>
        </a:spcBef>
        <a:spcAft>
          <a:spcPts val="1200"/>
        </a:spcAft>
        <a:buClr>
          <a:schemeClr val="accent2"/>
        </a:buClr>
        <a:buFont typeface="Wingdings" panose="05000000000000000000" pitchFamily="2" charset="2"/>
        <a:buChar char="§"/>
        <a:defRPr sz="1401" kern="1200">
          <a:solidFill>
            <a:schemeClr val="tx1"/>
          </a:solidFill>
          <a:latin typeface="+mn-lt"/>
          <a:ea typeface="+mn-ea"/>
          <a:cs typeface="+mn-cs"/>
        </a:defRPr>
      </a:lvl3pPr>
      <a:lvl4pPr marL="1600281" indent="-228611" algn="l" defTabSz="914446" rtl="0" eaLnBrk="1" latinLnBrk="0" hangingPunct="1">
        <a:lnSpc>
          <a:spcPct val="110000"/>
        </a:lnSpc>
        <a:spcBef>
          <a:spcPts val="500"/>
        </a:spcBef>
        <a:spcAft>
          <a:spcPts val="1200"/>
        </a:spcAft>
        <a:buClr>
          <a:schemeClr val="accent2"/>
        </a:buClr>
        <a:buFont typeface="Wingdings" panose="05000000000000000000" pitchFamily="2" charset="2"/>
        <a:buChar char="§"/>
        <a:defRPr sz="1200" kern="1200">
          <a:solidFill>
            <a:schemeClr val="tx1"/>
          </a:solidFill>
          <a:latin typeface="+mn-lt"/>
          <a:ea typeface="+mn-ea"/>
          <a:cs typeface="+mn-cs"/>
        </a:defRPr>
      </a:lvl4pPr>
      <a:lvl5pPr marL="2057504" indent="-228611" algn="l" defTabSz="914446" rtl="0" eaLnBrk="1" latinLnBrk="0" hangingPunct="1">
        <a:lnSpc>
          <a:spcPct val="110000"/>
        </a:lnSpc>
        <a:spcBef>
          <a:spcPts val="500"/>
        </a:spcBef>
        <a:spcAft>
          <a:spcPts val="1200"/>
        </a:spcAft>
        <a:buClr>
          <a:schemeClr val="accent2"/>
        </a:buClr>
        <a:buFont typeface="Wingdings" panose="05000000000000000000" pitchFamily="2" charset="2"/>
        <a:buChar char="§"/>
        <a:defRPr sz="12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395"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de-DE"/>
      </a:defPPr>
      <a:lvl1pPr marL="0" algn="l" defTabSz="914446" rtl="0" eaLnBrk="1" latinLnBrk="0" hangingPunct="1">
        <a:defRPr sz="1801" kern="1200">
          <a:solidFill>
            <a:schemeClr val="tx1"/>
          </a:solidFill>
          <a:latin typeface="+mn-lt"/>
          <a:ea typeface="+mn-ea"/>
          <a:cs typeface="+mn-cs"/>
        </a:defRPr>
      </a:lvl1pPr>
      <a:lvl2pPr marL="457223" algn="l" defTabSz="914446" rtl="0" eaLnBrk="1" latinLnBrk="0" hangingPunct="1">
        <a:defRPr sz="1801" kern="1200">
          <a:solidFill>
            <a:schemeClr val="tx1"/>
          </a:solidFill>
          <a:latin typeface="+mn-lt"/>
          <a:ea typeface="+mn-ea"/>
          <a:cs typeface="+mn-cs"/>
        </a:defRPr>
      </a:lvl2pPr>
      <a:lvl3pPr marL="914446" algn="l" defTabSz="914446" rtl="0" eaLnBrk="1" latinLnBrk="0" hangingPunct="1">
        <a:defRPr sz="1801" kern="1200">
          <a:solidFill>
            <a:schemeClr val="tx1"/>
          </a:solidFill>
          <a:latin typeface="+mn-lt"/>
          <a:ea typeface="+mn-ea"/>
          <a:cs typeface="+mn-cs"/>
        </a:defRPr>
      </a:lvl3pPr>
      <a:lvl4pPr marL="1371669" algn="l" defTabSz="914446" rtl="0" eaLnBrk="1" latinLnBrk="0" hangingPunct="1">
        <a:defRPr sz="1801" kern="1200">
          <a:solidFill>
            <a:schemeClr val="tx1"/>
          </a:solidFill>
          <a:latin typeface="+mn-lt"/>
          <a:ea typeface="+mn-ea"/>
          <a:cs typeface="+mn-cs"/>
        </a:defRPr>
      </a:lvl4pPr>
      <a:lvl5pPr marL="1828891" algn="l" defTabSz="914446" rtl="0" eaLnBrk="1" latinLnBrk="0" hangingPunct="1">
        <a:defRPr sz="1801" kern="1200">
          <a:solidFill>
            <a:schemeClr val="tx1"/>
          </a:solidFill>
          <a:latin typeface="+mn-lt"/>
          <a:ea typeface="+mn-ea"/>
          <a:cs typeface="+mn-cs"/>
        </a:defRPr>
      </a:lvl5pPr>
      <a:lvl6pPr marL="2286114" algn="l" defTabSz="914446" rtl="0" eaLnBrk="1" latinLnBrk="0" hangingPunct="1">
        <a:defRPr sz="1801" kern="1200">
          <a:solidFill>
            <a:schemeClr val="tx1"/>
          </a:solidFill>
          <a:latin typeface="+mn-lt"/>
          <a:ea typeface="+mn-ea"/>
          <a:cs typeface="+mn-cs"/>
        </a:defRPr>
      </a:lvl6pPr>
      <a:lvl7pPr marL="2743338" algn="l" defTabSz="914446" rtl="0" eaLnBrk="1" latinLnBrk="0" hangingPunct="1">
        <a:defRPr sz="1801" kern="1200">
          <a:solidFill>
            <a:schemeClr val="tx1"/>
          </a:solidFill>
          <a:latin typeface="+mn-lt"/>
          <a:ea typeface="+mn-ea"/>
          <a:cs typeface="+mn-cs"/>
        </a:defRPr>
      </a:lvl7pPr>
      <a:lvl8pPr marL="3200560" algn="l" defTabSz="914446" rtl="0" eaLnBrk="1" latinLnBrk="0" hangingPunct="1">
        <a:defRPr sz="1801" kern="1200">
          <a:solidFill>
            <a:schemeClr val="tx1"/>
          </a:solidFill>
          <a:latin typeface="+mn-lt"/>
          <a:ea typeface="+mn-ea"/>
          <a:cs typeface="+mn-cs"/>
        </a:defRPr>
      </a:lvl8pPr>
      <a:lvl9pPr marL="3657783" algn="l" defTabSz="914446" rtl="0" eaLnBrk="1" latinLnBrk="0" hangingPunct="1">
        <a:defRPr sz="180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020" userDrawn="1">
          <p15:clr>
            <a:srgbClr val="F26B43"/>
          </p15:clr>
        </p15:guide>
        <p15:guide id="4" orient="horz" pos="300" userDrawn="1">
          <p15:clr>
            <a:srgbClr val="F26B43"/>
          </p15:clr>
        </p15:guide>
        <p15:guide id="5" pos="257" userDrawn="1">
          <p15:clr>
            <a:srgbClr val="F26B43"/>
          </p15:clr>
        </p15:guide>
        <p15:guide id="6" pos="7423" userDrawn="1">
          <p15:clr>
            <a:srgbClr val="F26B43"/>
          </p15:clr>
        </p15:guide>
        <p15:guide id="7" orient="horz" pos="73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9A6DDB3-AABF-C5EB-3283-3776D0DEEAD5}"/>
            </a:ext>
          </a:extLst>
        </p:cNvPr>
        <p:cNvGrpSpPr/>
        <p:nvPr/>
      </p:nvGrpSpPr>
      <p:grpSpPr>
        <a:xfrm>
          <a:off x="0" y="0"/>
          <a:ext cx="0" cy="0"/>
          <a:chOff x="0" y="0"/>
          <a:chExt cx="0" cy="0"/>
        </a:xfrm>
      </p:grpSpPr>
      <p:sp>
        <p:nvSpPr>
          <p:cNvPr id="9" name="Titel 1">
            <a:extLst>
              <a:ext uri="{FF2B5EF4-FFF2-40B4-BE49-F238E27FC236}">
                <a16:creationId xmlns:a16="http://schemas.microsoft.com/office/drawing/2014/main" id="{3AFF5FC5-27AF-0FE1-5339-73B922E65200}"/>
              </a:ext>
            </a:extLst>
          </p:cNvPr>
          <p:cNvSpPr txBox="1">
            <a:spLocks/>
          </p:cNvSpPr>
          <p:nvPr/>
        </p:nvSpPr>
        <p:spPr>
          <a:xfrm>
            <a:off x="407988" y="2216988"/>
            <a:ext cx="8640000" cy="3347049"/>
          </a:xfrm>
          <a:prstGeom prst="rect">
            <a:avLst/>
          </a:prstGeom>
        </p:spPr>
        <p:txBody>
          <a:bodyPr vert="horz" lIns="0" tIns="0" rIns="0" bIns="0" rtlCol="0" anchor="b" anchorCtr="0">
            <a:noAutofit/>
          </a:bodyPr>
          <a:lstStyle>
            <a:lvl1pPr algn="l" defTabSz="914446" rtl="0" eaLnBrk="1" latinLnBrk="0" hangingPunct="1">
              <a:lnSpc>
                <a:spcPct val="100000"/>
              </a:lnSpc>
              <a:spcBef>
                <a:spcPct val="0"/>
              </a:spcBef>
              <a:buNone/>
              <a:defRPr sz="2400" b="1" kern="1200">
                <a:solidFill>
                  <a:schemeClr val="tx1"/>
                </a:solidFill>
                <a:latin typeface="+mj-lt"/>
                <a:ea typeface="+mj-ea"/>
                <a:cs typeface="+mj-cs"/>
              </a:defRPr>
            </a:lvl1pPr>
          </a:lstStyle>
          <a:p>
            <a:r>
              <a:rPr lang="de-DE" sz="4800" dirty="0"/>
              <a:t>STROMBAUSTEINE</a:t>
            </a:r>
          </a:p>
          <a:p>
            <a:r>
              <a:rPr lang="de-DE" dirty="0"/>
              <a:t>Das Lastkurvenspiel aus </a:t>
            </a:r>
            <a:r>
              <a:rPr lang="de-DE" dirty="0" err="1"/>
              <a:t>NeuVernetzt</a:t>
            </a:r>
            <a:endParaRPr lang="de-DE" dirty="0"/>
          </a:p>
          <a:p>
            <a:endParaRPr lang="de-DE" dirty="0"/>
          </a:p>
          <a:p>
            <a:r>
              <a:rPr lang="de-DE" i="1" dirty="0"/>
              <a:t>Anleitung, Anpassungs- und Ereigniskarten</a:t>
            </a:r>
          </a:p>
          <a:p>
            <a:endParaRPr lang="de-DE" dirty="0"/>
          </a:p>
        </p:txBody>
      </p:sp>
      <p:sp>
        <p:nvSpPr>
          <p:cNvPr id="11" name="Datumsplatzhalter 3">
            <a:extLst>
              <a:ext uri="{FF2B5EF4-FFF2-40B4-BE49-F238E27FC236}">
                <a16:creationId xmlns:a16="http://schemas.microsoft.com/office/drawing/2014/main" id="{B80368F2-004C-B6A2-9D9F-B745427D03D4}"/>
              </a:ext>
            </a:extLst>
          </p:cNvPr>
          <p:cNvSpPr txBox="1">
            <a:spLocks/>
          </p:cNvSpPr>
          <p:nvPr/>
        </p:nvSpPr>
        <p:spPr>
          <a:xfrm>
            <a:off x="407988" y="2296423"/>
            <a:ext cx="2743200" cy="16128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90819D-4E14-498C-9EF5-BEA5635D4EBD}" type="datetime4">
              <a:rPr lang="de-DE" sz="1200" smtClean="0"/>
              <a:pPr/>
              <a:t>27. November 2025</a:t>
            </a:fld>
            <a:endParaRPr lang="de-DE" sz="1200" dirty="0"/>
          </a:p>
        </p:txBody>
      </p:sp>
    </p:spTree>
    <p:extLst>
      <p:ext uri="{BB962C8B-B14F-4D97-AF65-F5344CB8AC3E}">
        <p14:creationId xmlns:p14="http://schemas.microsoft.com/office/powerpoint/2010/main" val="135614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CC8E3-7F07-6296-0C84-8F81B3ED559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A08CF0B-BB10-EACD-320F-F43A4D459DD7}"/>
              </a:ext>
            </a:extLst>
          </p:cNvPr>
          <p:cNvSpPr>
            <a:spLocks noGrp="1"/>
          </p:cNvSpPr>
          <p:nvPr>
            <p:ph type="title"/>
          </p:nvPr>
        </p:nvSpPr>
        <p:spPr/>
        <p:txBody>
          <a:bodyPr/>
          <a:lstStyle/>
          <a:p>
            <a:r>
              <a:rPr lang="de-DE"/>
              <a:t>Vorderseiten II</a:t>
            </a:r>
            <a:br>
              <a:rPr lang="de-DE"/>
            </a:br>
            <a:endParaRPr lang="de-DE"/>
          </a:p>
        </p:txBody>
      </p:sp>
      <p:sp>
        <p:nvSpPr>
          <p:cNvPr id="3" name="Inhaltsplatzhalter 2">
            <a:extLst>
              <a:ext uri="{FF2B5EF4-FFF2-40B4-BE49-F238E27FC236}">
                <a16:creationId xmlns:a16="http://schemas.microsoft.com/office/drawing/2014/main" id="{8741750E-2CEE-6303-E86A-4C778C2E4C99}"/>
              </a:ext>
            </a:extLst>
          </p:cNvPr>
          <p:cNvSpPr>
            <a:spLocks noGrp="1"/>
          </p:cNvSpPr>
          <p:nvPr>
            <p:ph idx="1"/>
          </p:nvPr>
        </p:nvSpPr>
        <p:spPr/>
        <p:txBody>
          <a:bodyPr>
            <a:noAutofit/>
          </a:bodyPr>
          <a:lstStyle/>
          <a:p>
            <a:r>
              <a:rPr lang="de-DE" b="1"/>
              <a:t>Anpassung 4</a:t>
            </a:r>
          </a:p>
          <a:p>
            <a:endParaRPr lang="de-DE"/>
          </a:p>
          <a:p>
            <a:r>
              <a:rPr lang="de-DE"/>
              <a:t>Wie verändert sich diese Lastkurve ...</a:t>
            </a:r>
          </a:p>
          <a:p>
            <a:pPr algn="r"/>
            <a:r>
              <a:rPr lang="de-DE" sz="1600"/>
              <a:t>... wenn zur PV-Anlage auch ein Batteriespeicher hinzukommt? Welche Rolle kann ein Energiemanagement-System spielen?</a:t>
            </a:r>
          </a:p>
          <a:p>
            <a:pPr algn="r"/>
            <a:r>
              <a:rPr lang="de-DE" sz="900" i="1"/>
              <a:t>Lösungen auf der Rückseite; </a:t>
            </a:r>
            <a:br>
              <a:rPr lang="de-DE" sz="900" i="1"/>
            </a:br>
            <a:r>
              <a:rPr lang="de-DE" sz="900" i="1"/>
              <a:t>Ehrenkodex: erst selbst probieren, dann nachschauen</a:t>
            </a:r>
          </a:p>
        </p:txBody>
      </p:sp>
      <p:sp>
        <p:nvSpPr>
          <p:cNvPr id="5" name="Inhaltsplatzhalter 4">
            <a:extLst>
              <a:ext uri="{FF2B5EF4-FFF2-40B4-BE49-F238E27FC236}">
                <a16:creationId xmlns:a16="http://schemas.microsoft.com/office/drawing/2014/main" id="{B66C2C5B-FE11-26DA-84C4-AEA8BD817237}"/>
              </a:ext>
            </a:extLst>
          </p:cNvPr>
          <p:cNvSpPr>
            <a:spLocks noGrp="1"/>
          </p:cNvSpPr>
          <p:nvPr>
            <p:ph idx="13"/>
          </p:nvPr>
        </p:nvSpPr>
        <p:spPr/>
        <p:txBody>
          <a:bodyPr vert="horz" lIns="288000" tIns="360000" rIns="288000" bIns="720000" rtlCol="0" anchor="t">
            <a:noAutofit/>
          </a:bodyPr>
          <a:lstStyle/>
          <a:p>
            <a:r>
              <a:rPr lang="de-DE" b="1" dirty="0">
                <a:cs typeface="Arial"/>
              </a:rPr>
              <a:t>Anpassung 1</a:t>
            </a:r>
          </a:p>
          <a:p>
            <a:endParaRPr lang="de-DE" dirty="0">
              <a:cs typeface="Arial"/>
            </a:endParaRPr>
          </a:p>
          <a:p>
            <a:r>
              <a:rPr lang="de-DE" dirty="0">
                <a:cs typeface="Arial"/>
              </a:rPr>
              <a:t>Wie verändert sich diese Lastkurve ...</a:t>
            </a:r>
            <a:endParaRPr lang="en-US" dirty="0">
              <a:solidFill>
                <a:srgbClr val="000000"/>
              </a:solidFill>
              <a:cs typeface="Arial"/>
            </a:endParaRPr>
          </a:p>
          <a:p>
            <a:endParaRPr lang="de-DE" dirty="0">
              <a:solidFill>
                <a:srgbClr val="000000"/>
              </a:solidFill>
              <a:cs typeface="Arial"/>
            </a:endParaRPr>
          </a:p>
          <a:p>
            <a:pPr algn="r"/>
            <a:r>
              <a:rPr lang="de-DE" dirty="0">
                <a:cs typeface="Arial"/>
              </a:rPr>
              <a:t>... im Winter?</a:t>
            </a:r>
            <a:endParaRPr lang="en-US" dirty="0">
              <a:solidFill>
                <a:srgbClr val="000000"/>
              </a:solidFill>
              <a:cs typeface="Arial"/>
            </a:endParaRPr>
          </a:p>
          <a:p>
            <a:endParaRPr lang="de-DE" dirty="0">
              <a:cs typeface="Arial"/>
            </a:endParaRPr>
          </a:p>
        </p:txBody>
      </p:sp>
      <p:sp>
        <p:nvSpPr>
          <p:cNvPr id="6" name="Inhaltsplatzhalter 5">
            <a:extLst>
              <a:ext uri="{FF2B5EF4-FFF2-40B4-BE49-F238E27FC236}">
                <a16:creationId xmlns:a16="http://schemas.microsoft.com/office/drawing/2014/main" id="{4BAE5F12-F350-670E-435F-0A9BF4592CA1}"/>
              </a:ext>
            </a:extLst>
          </p:cNvPr>
          <p:cNvSpPr>
            <a:spLocks noGrp="1"/>
          </p:cNvSpPr>
          <p:nvPr>
            <p:ph idx="14"/>
          </p:nvPr>
        </p:nvSpPr>
        <p:spPr/>
        <p:txBody>
          <a:bodyPr vert="horz" lIns="288000" tIns="360000" rIns="288000" bIns="720000" rtlCol="0" anchor="t">
            <a:noAutofit/>
          </a:bodyPr>
          <a:lstStyle/>
          <a:p>
            <a:r>
              <a:rPr lang="de-DE" b="1" dirty="0"/>
              <a:t>Anpassung 5 </a:t>
            </a:r>
          </a:p>
          <a:p>
            <a:endParaRPr lang="de-DE" dirty="0">
              <a:cs typeface="Arial"/>
            </a:endParaRPr>
          </a:p>
          <a:p>
            <a:r>
              <a:rPr lang="de-DE" dirty="0">
                <a:cs typeface="Arial"/>
              </a:rPr>
              <a:t>Wie verändert sich diese Lastkurve ...</a:t>
            </a:r>
            <a:endParaRPr lang="en-US" dirty="0">
              <a:solidFill>
                <a:srgbClr val="000000"/>
              </a:solidFill>
              <a:cs typeface="Arial"/>
            </a:endParaRPr>
          </a:p>
          <a:p>
            <a:pPr algn="r"/>
            <a:r>
              <a:rPr lang="de-DE" sz="1600" dirty="0">
                <a:cs typeface="Arial"/>
              </a:rPr>
              <a:t>... wenn eine Wärmepumpe dazu kommt (im Winter für das Heizen)? </a:t>
            </a:r>
            <a:endParaRPr lang="de-DE" dirty="0">
              <a:cs typeface="Arial"/>
            </a:endParaRPr>
          </a:p>
          <a:p>
            <a:pPr algn="r"/>
            <a:endParaRPr lang="de-DE" sz="900" i="1" dirty="0">
              <a:cs typeface="Arial"/>
            </a:endParaRPr>
          </a:p>
          <a:p>
            <a:pPr algn="r"/>
            <a:endParaRPr lang="de-DE" sz="900" i="1" dirty="0">
              <a:cs typeface="Arial"/>
            </a:endParaRPr>
          </a:p>
          <a:p>
            <a:pPr algn="r"/>
            <a:r>
              <a:rPr lang="de-DE" sz="900" i="1" dirty="0">
                <a:cs typeface="Arial"/>
              </a:rPr>
              <a:t>Lösungen auf der Rückseite; </a:t>
            </a:r>
            <a:br>
              <a:rPr lang="de-DE" sz="900" i="1" dirty="0">
                <a:cs typeface="Arial"/>
              </a:rPr>
            </a:br>
            <a:r>
              <a:rPr lang="de-DE" sz="900" i="1" dirty="0">
                <a:cs typeface="Arial"/>
              </a:rPr>
              <a:t>Ehrenkodex: erst selbst probieren, dann nachschaue</a:t>
            </a:r>
            <a:endParaRPr lang="de-DE" dirty="0">
              <a:cs typeface="Arial"/>
            </a:endParaRPr>
          </a:p>
        </p:txBody>
      </p:sp>
      <p:sp>
        <p:nvSpPr>
          <p:cNvPr id="4" name="Foliennummernplatzhalter 3">
            <a:extLst>
              <a:ext uri="{FF2B5EF4-FFF2-40B4-BE49-F238E27FC236}">
                <a16:creationId xmlns:a16="http://schemas.microsoft.com/office/drawing/2014/main" id="{1C2C0378-7E9D-7576-9AC5-6DD4CD5E5CE0}"/>
              </a:ext>
            </a:extLst>
          </p:cNvPr>
          <p:cNvSpPr>
            <a:spLocks noGrp="1"/>
          </p:cNvSpPr>
          <p:nvPr>
            <p:ph type="sldNum" sz="quarter" idx="12"/>
          </p:nvPr>
        </p:nvSpPr>
        <p:spPr/>
        <p:txBody>
          <a:bodyPr/>
          <a:lstStyle/>
          <a:p>
            <a:fld id="{F757E1CB-DF65-497F-AF70-C38A34EF2D36}" type="slidenum">
              <a:rPr lang="de-DE" smtClean="0"/>
              <a:pPr/>
              <a:t>10</a:t>
            </a:fld>
            <a:endParaRPr lang="de-DE"/>
          </a:p>
        </p:txBody>
      </p:sp>
    </p:spTree>
    <p:extLst>
      <p:ext uri="{BB962C8B-B14F-4D97-AF65-F5344CB8AC3E}">
        <p14:creationId xmlns:p14="http://schemas.microsoft.com/office/powerpoint/2010/main" val="2004265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3B1BE-AFAC-FE5C-E4B4-1F97C932935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2AEE128-21D5-B03A-8656-2B013F82715B}"/>
              </a:ext>
            </a:extLst>
          </p:cNvPr>
          <p:cNvSpPr>
            <a:spLocks noGrp="1"/>
          </p:cNvSpPr>
          <p:nvPr>
            <p:ph type="title"/>
          </p:nvPr>
        </p:nvSpPr>
        <p:spPr/>
        <p:txBody>
          <a:bodyPr/>
          <a:lstStyle/>
          <a:p>
            <a:r>
              <a:rPr lang="de-DE"/>
              <a:t>Rückseiten II</a:t>
            </a:r>
            <a:br>
              <a:rPr lang="de-DE"/>
            </a:br>
            <a:endParaRPr lang="de-DE"/>
          </a:p>
        </p:txBody>
      </p:sp>
      <p:sp>
        <p:nvSpPr>
          <p:cNvPr id="3" name="Inhaltsplatzhalter 2">
            <a:extLst>
              <a:ext uri="{FF2B5EF4-FFF2-40B4-BE49-F238E27FC236}">
                <a16:creationId xmlns:a16="http://schemas.microsoft.com/office/drawing/2014/main" id="{2636592D-0D70-58D0-ECB4-1D108C489023}"/>
              </a:ext>
            </a:extLst>
          </p:cNvPr>
          <p:cNvSpPr>
            <a:spLocks noGrp="1"/>
          </p:cNvSpPr>
          <p:nvPr>
            <p:ph idx="1"/>
          </p:nvPr>
        </p:nvSpPr>
        <p:spPr/>
        <p:txBody>
          <a:bodyPr vert="horz" lIns="288000" tIns="360000" rIns="288000" bIns="720000" rtlCol="0" anchor="t">
            <a:noAutofit/>
          </a:bodyPr>
          <a:lstStyle/>
          <a:p>
            <a:r>
              <a:rPr lang="de-DE" b="1" dirty="0">
                <a:cs typeface="Arial"/>
              </a:rPr>
              <a:t>Anpassung 1 </a:t>
            </a:r>
            <a:endParaRPr lang="en-US" dirty="0"/>
          </a:p>
          <a:p>
            <a:r>
              <a:rPr lang="de-DE" sz="1401" dirty="0">
                <a:cs typeface="Arial"/>
              </a:rPr>
              <a:t>Wie verändert sich diese Lastkurve im Winter?</a:t>
            </a:r>
            <a:endParaRPr lang="en-US" sz="1401" dirty="0">
              <a:solidFill>
                <a:srgbClr val="000000"/>
              </a:solidFill>
              <a:cs typeface="Arial"/>
            </a:endParaRPr>
          </a:p>
          <a:p>
            <a:pPr marL="285765" indent="-285765">
              <a:spcAft>
                <a:spcPts val="900"/>
              </a:spcAft>
              <a:buFont typeface="Arial,Sans-Serif"/>
              <a:buChar char="•"/>
            </a:pPr>
            <a:r>
              <a:rPr lang="de-DE" sz="1100" dirty="0">
                <a:cs typeface="Arial"/>
              </a:rPr>
              <a:t>Mehr Licht notwendig (auch tagsüber). </a:t>
            </a:r>
            <a:endParaRPr lang="de-DE" sz="1100" dirty="0">
              <a:solidFill>
                <a:srgbClr val="000000"/>
              </a:solidFill>
              <a:cs typeface="Arial"/>
            </a:endParaRPr>
          </a:p>
          <a:p>
            <a:pPr marL="285765" indent="-285765">
              <a:spcAft>
                <a:spcPts val="900"/>
              </a:spcAft>
              <a:buFont typeface="Arial,Sans-Serif"/>
              <a:buChar char="•"/>
            </a:pPr>
            <a:r>
              <a:rPr lang="de-DE" sz="1100" dirty="0">
                <a:cs typeface="Arial"/>
              </a:rPr>
              <a:t>Mehr Zeit zu Hause, auch am Wochenende.</a:t>
            </a:r>
          </a:p>
          <a:p>
            <a:pPr marL="285765" indent="-285765">
              <a:spcAft>
                <a:spcPts val="900"/>
              </a:spcAft>
              <a:buFont typeface="Arial,Sans-Serif"/>
              <a:buChar char="•"/>
            </a:pPr>
            <a:r>
              <a:rPr lang="de-DE" sz="1100" dirty="0">
                <a:cs typeface="Arial"/>
              </a:rPr>
              <a:t>Heizen: meist nicht elektrisch, darum keine Veränderung (außer beim Heizen mit einer Wärmepumpe </a:t>
            </a:r>
            <a:r>
              <a:rPr lang="de-DE" sz="1100" dirty="0">
                <a:cs typeface="Arial"/>
                <a:sym typeface="Wingdings" panose="05000000000000000000" pitchFamily="2" charset="2"/>
              </a:rPr>
              <a:t> </a:t>
            </a:r>
            <a:r>
              <a:rPr lang="de-DE" sz="1100" dirty="0">
                <a:cs typeface="Arial"/>
              </a:rPr>
              <a:t>s. Anpassung 5)</a:t>
            </a:r>
            <a:endParaRPr lang="de-DE" sz="1100" dirty="0">
              <a:solidFill>
                <a:srgbClr val="FFFFFF"/>
              </a:solidFill>
              <a:cs typeface="Arial"/>
            </a:endParaRPr>
          </a:p>
          <a:p>
            <a:pPr marL="285765" indent="-285765">
              <a:spcAft>
                <a:spcPts val="900"/>
              </a:spcAft>
              <a:buFont typeface="Arial,Sans-Serif"/>
              <a:buChar char="•"/>
            </a:pPr>
            <a:r>
              <a:rPr lang="de-DE" sz="1100" dirty="0">
                <a:cs typeface="Arial"/>
              </a:rPr>
              <a:t>Aus Netzsicht: im Winter ist es schwieriger, den Stromverbrauch mit wenig erneuerbarer Energie zu decken, denn im Winter haben wir wenig Solarenergie, es bleibt vor allem Wind. Daher ist der Strommix oft "schmutziger", also CO</a:t>
            </a:r>
            <a:r>
              <a:rPr lang="de-DE" sz="1100" baseline="-25000" dirty="0">
                <a:cs typeface="Arial"/>
              </a:rPr>
              <a:t>2</a:t>
            </a:r>
            <a:r>
              <a:rPr lang="de-DE" sz="1100" dirty="0">
                <a:cs typeface="Arial"/>
              </a:rPr>
              <a:t>-belasteter, als im Sommer.</a:t>
            </a:r>
            <a:endParaRPr lang="de-DE" sz="1100" dirty="0">
              <a:solidFill>
                <a:srgbClr val="FFFFFF"/>
              </a:solidFill>
              <a:cs typeface="Arial"/>
            </a:endParaRPr>
          </a:p>
          <a:p>
            <a:endParaRPr lang="de-DE" sz="1200" dirty="0">
              <a:cs typeface="Arial"/>
            </a:endParaRPr>
          </a:p>
        </p:txBody>
      </p:sp>
      <p:sp>
        <p:nvSpPr>
          <p:cNvPr id="5" name="Inhaltsplatzhalter 4">
            <a:extLst>
              <a:ext uri="{FF2B5EF4-FFF2-40B4-BE49-F238E27FC236}">
                <a16:creationId xmlns:a16="http://schemas.microsoft.com/office/drawing/2014/main" id="{F97A9195-90C9-2E97-415C-54AAC165737C}"/>
              </a:ext>
            </a:extLst>
          </p:cNvPr>
          <p:cNvSpPr>
            <a:spLocks noGrp="1"/>
          </p:cNvSpPr>
          <p:nvPr>
            <p:ph idx="13"/>
          </p:nvPr>
        </p:nvSpPr>
        <p:spPr/>
        <p:txBody>
          <a:bodyPr vert="horz" lIns="288000" tIns="360000" rIns="288000" bIns="720000" rtlCol="0" anchor="t">
            <a:noAutofit/>
          </a:bodyPr>
          <a:lstStyle/>
          <a:p>
            <a:pPr>
              <a:buClr>
                <a:srgbClr val="A30772"/>
              </a:buClr>
              <a:defRPr/>
            </a:pPr>
            <a:r>
              <a:rPr lang="de-DE" b="1" dirty="0">
                <a:solidFill>
                  <a:srgbClr val="FFFFFF"/>
                </a:solidFill>
                <a:latin typeface="Arial"/>
              </a:rPr>
              <a:t>Anpassung 4</a:t>
            </a:r>
          </a:p>
          <a:p>
            <a:pPr>
              <a:spcAft>
                <a:spcPts val="601"/>
              </a:spcAft>
              <a:buClr>
                <a:srgbClr val="A30772"/>
              </a:buClr>
              <a:defRPr/>
            </a:pPr>
            <a:r>
              <a:rPr lang="de-DE" sz="1100" dirty="0">
                <a:solidFill>
                  <a:srgbClr val="FFFFFF"/>
                </a:solidFill>
                <a:latin typeface="Arial"/>
              </a:rPr>
              <a:t>Wie verändert sich diese Lastkurve wenn zur PV-Anlage auch ein Batteriespeicher hinzukommt? Welche Rolle kann ein Energiemanagement-System spielen?</a:t>
            </a:r>
            <a:endParaRPr lang="de-DE" sz="1100" dirty="0">
              <a:solidFill>
                <a:srgbClr val="FFFFFF"/>
              </a:solidFill>
              <a:latin typeface="Arial"/>
              <a:cs typeface="Arial"/>
            </a:endParaRPr>
          </a:p>
          <a:p>
            <a:pPr marL="171458" indent="-171458">
              <a:spcAft>
                <a:spcPts val="601"/>
              </a:spcAft>
              <a:buClr>
                <a:srgbClr val="A30772"/>
              </a:buClr>
              <a:buFont typeface="Arial" panose="020B0604020202020204" pitchFamily="34" charset="0"/>
              <a:buChar char="•"/>
              <a:defRPr/>
            </a:pPr>
            <a:r>
              <a:rPr lang="de-DE" sz="1001" dirty="0">
                <a:solidFill>
                  <a:srgbClr val="FFFFFF"/>
                </a:solidFill>
                <a:latin typeface="Arial"/>
              </a:rPr>
              <a:t>Neue Möglichkeiten: Solarstrom mittags speichern und abends während der "Lastspitze" nutzen. Das spart Stromkosten!</a:t>
            </a:r>
            <a:endParaRPr lang="de-DE" sz="1001" dirty="0">
              <a:solidFill>
                <a:srgbClr val="FFFFFF"/>
              </a:solidFill>
              <a:latin typeface="Arial"/>
              <a:cs typeface="Arial"/>
            </a:endParaRPr>
          </a:p>
          <a:p>
            <a:pPr marL="171458" indent="-171458">
              <a:lnSpc>
                <a:spcPct val="100000"/>
              </a:lnSpc>
              <a:spcAft>
                <a:spcPts val="601"/>
              </a:spcAft>
              <a:buClr>
                <a:srgbClr val="A30772"/>
              </a:buClr>
              <a:buFont typeface="Arial" panose="020B0604020202020204" pitchFamily="34" charset="0"/>
              <a:buChar char="•"/>
              <a:defRPr/>
            </a:pPr>
            <a:r>
              <a:rPr lang="de-DE" sz="1001" dirty="0">
                <a:solidFill>
                  <a:srgbClr val="FFFFFF"/>
                </a:solidFill>
                <a:latin typeface="Arial"/>
              </a:rPr>
              <a:t>Aus Netzsicht: wenn abends wenig Sonne scheint können Speicher so dem Netz helfen, weil durch die Speicherung mittags und den späteren „</a:t>
            </a:r>
            <a:r>
              <a:rPr lang="de-DE" sz="1001" dirty="0">
                <a:solidFill>
                  <a:srgbClr val="FFFFFF"/>
                </a:solidFill>
              </a:rPr>
              <a:t>Eigenverbrauch“ nicht übermäßig viel zu einer bestimmten Zeit aus dem Netz gezogen oder ins Netz eingespeist wird; </a:t>
            </a:r>
            <a:r>
              <a:rPr lang="de-DE" sz="1001" dirty="0">
                <a:solidFill>
                  <a:srgbClr val="FFFFFF"/>
                </a:solidFill>
                <a:latin typeface="Arial"/>
              </a:rPr>
              <a:t>wenn der Speicher </a:t>
            </a:r>
            <a:r>
              <a:rPr lang="de-DE" sz="1001">
                <a:solidFill>
                  <a:srgbClr val="FFFFFF"/>
                </a:solidFill>
                <a:latin typeface="Arial"/>
              </a:rPr>
              <a:t>aber vormittags</a:t>
            </a:r>
            <a:r>
              <a:rPr lang="de-DE" sz="1001" dirty="0">
                <a:solidFill>
                  <a:srgbClr val="FFFFFF"/>
                </a:solidFill>
                <a:latin typeface="Arial"/>
              </a:rPr>
              <a:t> schon voll ist, kann er zusätzliche „Einspeise-spitzen“ in den Mittagsstunden nicht abfedern </a:t>
            </a:r>
            <a:endParaRPr lang="de-DE" sz="1001" dirty="0">
              <a:solidFill>
                <a:srgbClr val="FFFFFF"/>
              </a:solidFill>
              <a:latin typeface="Arial"/>
              <a:cs typeface="Arial"/>
            </a:endParaRPr>
          </a:p>
          <a:p>
            <a:pPr marL="171458" indent="-171458">
              <a:lnSpc>
                <a:spcPct val="100000"/>
              </a:lnSpc>
              <a:spcAft>
                <a:spcPts val="601"/>
              </a:spcAft>
              <a:buClr>
                <a:srgbClr val="A30772"/>
              </a:buClr>
              <a:buFont typeface="Arial" panose="020B0604020202020204" pitchFamily="34" charset="0"/>
              <a:buChar char="•"/>
              <a:defRPr/>
            </a:pPr>
            <a:r>
              <a:rPr lang="de-DE" sz="1001" dirty="0">
                <a:solidFill>
                  <a:srgbClr val="FFFFFF"/>
                </a:solidFill>
                <a:latin typeface="Arial"/>
              </a:rPr>
              <a:t>Daher weiterhin am effizientesten: Waschmaschine und Elektroauto direkt dann nutzen und laden, wenn die PV-Anlage liefert. </a:t>
            </a:r>
            <a:endParaRPr lang="de-DE" sz="1001" dirty="0">
              <a:solidFill>
                <a:srgbClr val="FFFFFF"/>
              </a:solidFill>
              <a:latin typeface="Arial"/>
              <a:cs typeface="Arial"/>
            </a:endParaRPr>
          </a:p>
          <a:p>
            <a:endParaRPr lang="de-DE" dirty="0"/>
          </a:p>
        </p:txBody>
      </p:sp>
      <p:sp>
        <p:nvSpPr>
          <p:cNvPr id="6" name="Inhaltsplatzhalter 5">
            <a:extLst>
              <a:ext uri="{FF2B5EF4-FFF2-40B4-BE49-F238E27FC236}">
                <a16:creationId xmlns:a16="http://schemas.microsoft.com/office/drawing/2014/main" id="{76C3EC8F-8A3C-E5F1-DCCE-BA539BE45DE0}"/>
              </a:ext>
            </a:extLst>
          </p:cNvPr>
          <p:cNvSpPr>
            <a:spLocks noGrp="1"/>
          </p:cNvSpPr>
          <p:nvPr>
            <p:ph idx="14"/>
          </p:nvPr>
        </p:nvSpPr>
        <p:spPr/>
        <p:txBody>
          <a:bodyPr vert="horz" lIns="288000" tIns="360000" rIns="288000" bIns="720000" rtlCol="0" anchor="t">
            <a:noAutofit/>
          </a:bodyPr>
          <a:lstStyle/>
          <a:p>
            <a:r>
              <a:rPr lang="de-DE" b="1" dirty="0">
                <a:cs typeface="Arial"/>
              </a:rPr>
              <a:t>Anpassung 5</a:t>
            </a:r>
            <a:endParaRPr lang="en-US" dirty="0">
              <a:solidFill>
                <a:srgbClr val="000000"/>
              </a:solidFill>
              <a:cs typeface="Arial"/>
            </a:endParaRPr>
          </a:p>
          <a:p>
            <a:pPr>
              <a:spcAft>
                <a:spcPts val="601"/>
              </a:spcAft>
            </a:pPr>
            <a:r>
              <a:rPr lang="de-DE" sz="1100" dirty="0">
                <a:cs typeface="Arial"/>
              </a:rPr>
              <a:t>Wie verändert sich diese Lastkurve wenn eine Wärmepumpe dazu kommt?</a:t>
            </a:r>
            <a:endParaRPr lang="de-DE" sz="1100" dirty="0">
              <a:solidFill>
                <a:srgbClr val="000000"/>
              </a:solidFill>
              <a:cs typeface="Arial"/>
            </a:endParaRPr>
          </a:p>
          <a:p>
            <a:pPr marL="171458" indent="-171458">
              <a:spcAft>
                <a:spcPts val="601"/>
              </a:spcAft>
              <a:buFont typeface="Arial"/>
              <a:buChar char="•"/>
            </a:pPr>
            <a:r>
              <a:rPr lang="de-DE" sz="1001" dirty="0">
                <a:solidFill>
                  <a:srgbClr val="FFFFFF"/>
                </a:solidFill>
                <a:cs typeface="Arial"/>
              </a:rPr>
              <a:t>Der Stromverbrauch steigt. Eine </a:t>
            </a:r>
            <a:r>
              <a:rPr lang="de-DE" sz="1100" dirty="0">
                <a:solidFill>
                  <a:srgbClr val="FFFFFF"/>
                </a:solidFill>
                <a:cs typeface="Arial"/>
              </a:rPr>
              <a:t>Wärmepumpe verbraucht ca. 2.000-5.000 kWh pro Jahr, abhängig von Technologie, Heizstunden und Gebäude. </a:t>
            </a:r>
            <a:endParaRPr lang="de-DE" sz="1100" dirty="0">
              <a:solidFill>
                <a:srgbClr val="000000"/>
              </a:solidFill>
              <a:cs typeface="Arial"/>
            </a:endParaRPr>
          </a:p>
          <a:p>
            <a:pPr marL="171458" indent="-171458">
              <a:lnSpc>
                <a:spcPct val="100000"/>
              </a:lnSpc>
              <a:spcAft>
                <a:spcPts val="601"/>
              </a:spcAft>
              <a:buFont typeface="Arial,Sans-Serif"/>
              <a:buChar char="•"/>
            </a:pPr>
            <a:r>
              <a:rPr lang="de-DE" sz="1100" dirty="0">
                <a:cs typeface="Arial"/>
              </a:rPr>
              <a:t>Die Wärmepumpe ersetzt meistens eine Gas- oder Ölheizung. Das Energiesystem wird also klimaneutraler, wenn so in den Haushalten "elektrifiziert" wird.</a:t>
            </a:r>
            <a:endParaRPr lang="de-DE" sz="1100" dirty="0">
              <a:solidFill>
                <a:srgbClr val="000000"/>
              </a:solidFill>
              <a:cs typeface="Arial"/>
            </a:endParaRPr>
          </a:p>
          <a:p>
            <a:pPr marL="171458" indent="-171458">
              <a:lnSpc>
                <a:spcPct val="100000"/>
              </a:lnSpc>
              <a:spcAft>
                <a:spcPts val="601"/>
              </a:spcAft>
              <a:buFont typeface="Arial,Sans-Serif"/>
              <a:buChar char="•"/>
            </a:pPr>
            <a:r>
              <a:rPr lang="de-DE" sz="1100" dirty="0">
                <a:cs typeface="Arial"/>
              </a:rPr>
              <a:t>Aus Netzsicht: zusätzlicher Bedarf zu Zeiten mit wenig (erneuerbarer) Erzeugung, z. B. wenn es im Winter bewölkt oder früher dunkel ist. Wärmepumpen helfen aber, lokale Netzprobleme auszugleichen, wenn sie intelligent, steuerbar und damit zeitlich verschiebbar sind. Stichwort: Flexibilität.</a:t>
            </a:r>
          </a:p>
        </p:txBody>
      </p:sp>
      <p:sp>
        <p:nvSpPr>
          <p:cNvPr id="4" name="Foliennummernplatzhalter 3">
            <a:extLst>
              <a:ext uri="{FF2B5EF4-FFF2-40B4-BE49-F238E27FC236}">
                <a16:creationId xmlns:a16="http://schemas.microsoft.com/office/drawing/2014/main" id="{6B1E50EC-BD40-6B62-6B9D-B99F25527E6A}"/>
              </a:ext>
            </a:extLst>
          </p:cNvPr>
          <p:cNvSpPr>
            <a:spLocks noGrp="1"/>
          </p:cNvSpPr>
          <p:nvPr>
            <p:ph type="sldNum" sz="quarter" idx="12"/>
          </p:nvPr>
        </p:nvSpPr>
        <p:spPr/>
        <p:txBody>
          <a:bodyPr/>
          <a:lstStyle/>
          <a:p>
            <a:fld id="{F757E1CB-DF65-497F-AF70-C38A34EF2D36}" type="slidenum">
              <a:rPr lang="de-DE" smtClean="0"/>
              <a:pPr/>
              <a:t>11</a:t>
            </a:fld>
            <a:endParaRPr lang="de-DE"/>
          </a:p>
        </p:txBody>
      </p:sp>
    </p:spTree>
    <p:extLst>
      <p:ext uri="{BB962C8B-B14F-4D97-AF65-F5344CB8AC3E}">
        <p14:creationId xmlns:p14="http://schemas.microsoft.com/office/powerpoint/2010/main" val="3928242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C943E-E721-71C1-0A25-118186FC0E2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8B19D1B-7D16-D819-B963-09A908CB26E5}"/>
              </a:ext>
            </a:extLst>
          </p:cNvPr>
          <p:cNvSpPr>
            <a:spLocks noGrp="1"/>
          </p:cNvSpPr>
          <p:nvPr>
            <p:ph type="title"/>
          </p:nvPr>
        </p:nvSpPr>
        <p:spPr/>
        <p:txBody>
          <a:bodyPr/>
          <a:lstStyle/>
          <a:p>
            <a:r>
              <a:rPr lang="de-DE"/>
              <a:t>Vorderseiten III</a:t>
            </a:r>
            <a:br>
              <a:rPr lang="de-DE"/>
            </a:br>
            <a:endParaRPr lang="de-DE"/>
          </a:p>
        </p:txBody>
      </p:sp>
      <p:sp>
        <p:nvSpPr>
          <p:cNvPr id="3" name="Inhaltsplatzhalter 2">
            <a:extLst>
              <a:ext uri="{FF2B5EF4-FFF2-40B4-BE49-F238E27FC236}">
                <a16:creationId xmlns:a16="http://schemas.microsoft.com/office/drawing/2014/main" id="{77F4044D-0F90-EF6A-9F23-A188C472C038}"/>
              </a:ext>
            </a:extLst>
          </p:cNvPr>
          <p:cNvSpPr>
            <a:spLocks noGrp="1"/>
          </p:cNvSpPr>
          <p:nvPr>
            <p:ph idx="1"/>
          </p:nvPr>
        </p:nvSpPr>
        <p:spPr/>
        <p:txBody>
          <a:bodyPr vert="horz" lIns="288000" tIns="360000" rIns="288000" bIns="720000" rtlCol="0" anchor="t">
            <a:noAutofit/>
          </a:bodyPr>
          <a:lstStyle/>
          <a:p>
            <a:r>
              <a:rPr lang="de-DE" b="1"/>
              <a:t>Ereignis 1</a:t>
            </a:r>
          </a:p>
          <a:p>
            <a:r>
              <a:rPr lang="de-DE" b="1"/>
              <a:t>Spitzenlast! </a:t>
            </a:r>
          </a:p>
          <a:p>
            <a:r>
              <a:rPr lang="de-DE" sz="1401"/>
              <a:t>Alle Nachbarn kommen nach dem Fußballspiel nach Hause und laden ihre Elektroautos. Die Gesamtlast im örtlichen Netz ist 15 % über Kapazität!</a:t>
            </a:r>
            <a:endParaRPr lang="de-DE" sz="1401">
              <a:cs typeface="Arial"/>
            </a:endParaRPr>
          </a:p>
          <a:p>
            <a:r>
              <a:rPr lang="de-DE" sz="1401" b="1"/>
              <a:t>Was ist zu tun?</a:t>
            </a:r>
          </a:p>
          <a:p>
            <a:pPr marL="285765" indent="-285765">
              <a:buFontTx/>
              <a:buChar char="-"/>
            </a:pPr>
            <a:r>
              <a:rPr lang="de-DE" sz="1401"/>
              <a:t>Mindestens 2 Bausteine müssen weg! Wo können diese Bausteine unterkommen?</a:t>
            </a:r>
          </a:p>
          <a:p>
            <a:pPr algn="r"/>
            <a:r>
              <a:rPr lang="de-DE" sz="900" i="1"/>
              <a:t>Lösungen auf der Rückseite; </a:t>
            </a:r>
            <a:br>
              <a:rPr lang="de-DE" sz="900" i="1"/>
            </a:br>
            <a:r>
              <a:rPr lang="de-DE" sz="900" i="1"/>
              <a:t>Ehrenkodex: erst selbst probieren, dann nachschauen</a:t>
            </a:r>
          </a:p>
        </p:txBody>
      </p:sp>
      <p:sp>
        <p:nvSpPr>
          <p:cNvPr id="6" name="Inhaltsplatzhalter 5">
            <a:extLst>
              <a:ext uri="{FF2B5EF4-FFF2-40B4-BE49-F238E27FC236}">
                <a16:creationId xmlns:a16="http://schemas.microsoft.com/office/drawing/2014/main" id="{810590E6-40DE-3EFF-1300-B656EABB5186}"/>
              </a:ext>
            </a:extLst>
          </p:cNvPr>
          <p:cNvSpPr>
            <a:spLocks noGrp="1"/>
          </p:cNvSpPr>
          <p:nvPr>
            <p:ph idx="14"/>
          </p:nvPr>
        </p:nvSpPr>
        <p:spPr/>
        <p:txBody>
          <a:bodyPr vert="horz" lIns="288000" tIns="360000" rIns="288000" bIns="720000" rtlCol="0" anchor="t">
            <a:noAutofit/>
          </a:bodyPr>
          <a:lstStyle/>
          <a:p>
            <a:r>
              <a:rPr lang="de-DE" b="1"/>
              <a:t>Ereignis 2</a:t>
            </a:r>
          </a:p>
          <a:p>
            <a:r>
              <a:rPr lang="de-DE" b="1"/>
              <a:t>Dunkelflaute! </a:t>
            </a:r>
          </a:p>
          <a:p>
            <a:pPr>
              <a:spcAft>
                <a:spcPts val="601"/>
              </a:spcAft>
            </a:pPr>
            <a:r>
              <a:rPr lang="de-DE" sz="1200"/>
              <a:t>Es regnet, es gibt keine Sonne, und es ist Windstill. Das Netz ist gar nicht voll ausgelastet aber es gibt ein geringeres Stromangebot und alle wollen kochen und Netflix schauen. </a:t>
            </a:r>
          </a:p>
          <a:p>
            <a:pPr>
              <a:spcAft>
                <a:spcPts val="601"/>
              </a:spcAft>
            </a:pPr>
            <a:r>
              <a:rPr lang="de-DE" sz="1401" b="1"/>
              <a:t>Was ist zu tun?</a:t>
            </a:r>
          </a:p>
          <a:p>
            <a:pPr>
              <a:spcAft>
                <a:spcPts val="601"/>
              </a:spcAft>
            </a:pPr>
            <a:r>
              <a:rPr lang="de-DE" sz="1200"/>
              <a:t>Überlege, wie man es schaffen kann, dass Haushalte in dieser Zeit weniger Energie verbrauchen. Diskutiere die möglichen Optionen mit der Spielleitung.</a:t>
            </a:r>
          </a:p>
          <a:p>
            <a:pPr algn="r"/>
            <a:r>
              <a:rPr lang="de-DE" sz="900" i="1"/>
              <a:t>Lösungen auf der Rückseite; </a:t>
            </a:r>
            <a:br>
              <a:rPr lang="de-DE" sz="900" i="1"/>
            </a:br>
            <a:r>
              <a:rPr lang="de-DE" sz="900" i="1"/>
              <a:t>Ehrenkodex: erst selbst probieren, dann nachschauen</a:t>
            </a:r>
            <a:endParaRPr lang="de-DE" sz="900" i="1">
              <a:cs typeface="Arial"/>
            </a:endParaRPr>
          </a:p>
          <a:p>
            <a:endParaRPr lang="de-DE"/>
          </a:p>
        </p:txBody>
      </p:sp>
      <p:sp>
        <p:nvSpPr>
          <p:cNvPr id="4" name="Foliennummernplatzhalter 3">
            <a:extLst>
              <a:ext uri="{FF2B5EF4-FFF2-40B4-BE49-F238E27FC236}">
                <a16:creationId xmlns:a16="http://schemas.microsoft.com/office/drawing/2014/main" id="{EE5A3A61-74CB-A7B2-FE18-37F925BE7CC2}"/>
              </a:ext>
            </a:extLst>
          </p:cNvPr>
          <p:cNvSpPr>
            <a:spLocks noGrp="1"/>
          </p:cNvSpPr>
          <p:nvPr>
            <p:ph type="sldNum" sz="quarter" idx="12"/>
          </p:nvPr>
        </p:nvSpPr>
        <p:spPr/>
        <p:txBody>
          <a:bodyPr/>
          <a:lstStyle/>
          <a:p>
            <a:fld id="{F757E1CB-DF65-497F-AF70-C38A34EF2D36}" type="slidenum">
              <a:rPr lang="de-DE" smtClean="0"/>
              <a:pPr/>
              <a:t>12</a:t>
            </a:fld>
            <a:endParaRPr lang="de-DE"/>
          </a:p>
        </p:txBody>
      </p:sp>
      <p:sp>
        <p:nvSpPr>
          <p:cNvPr id="8" name="Inhaltsplatzhalter 7">
            <a:extLst>
              <a:ext uri="{FF2B5EF4-FFF2-40B4-BE49-F238E27FC236}">
                <a16:creationId xmlns:a16="http://schemas.microsoft.com/office/drawing/2014/main" id="{C52F6E5B-24F8-923E-E974-2493CE47A622}"/>
              </a:ext>
            </a:extLst>
          </p:cNvPr>
          <p:cNvSpPr>
            <a:spLocks noGrp="1"/>
          </p:cNvSpPr>
          <p:nvPr>
            <p:ph idx="13"/>
          </p:nvPr>
        </p:nvSpPr>
        <p:spPr/>
        <p:txBody>
          <a:bodyPr/>
          <a:lstStyle/>
          <a:p>
            <a:endParaRPr lang="de-DE"/>
          </a:p>
        </p:txBody>
      </p:sp>
    </p:spTree>
    <p:extLst>
      <p:ext uri="{BB962C8B-B14F-4D97-AF65-F5344CB8AC3E}">
        <p14:creationId xmlns:p14="http://schemas.microsoft.com/office/powerpoint/2010/main" val="1281149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24F35-1AC2-F36B-8E1B-1E75D22DF31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9586DAD-9FB7-24E6-786B-8D8A10864660}"/>
              </a:ext>
            </a:extLst>
          </p:cNvPr>
          <p:cNvSpPr>
            <a:spLocks noGrp="1"/>
          </p:cNvSpPr>
          <p:nvPr>
            <p:ph type="title"/>
          </p:nvPr>
        </p:nvSpPr>
        <p:spPr/>
        <p:txBody>
          <a:bodyPr/>
          <a:lstStyle/>
          <a:p>
            <a:r>
              <a:rPr lang="de-DE"/>
              <a:t>Rückseiten III</a:t>
            </a:r>
            <a:br>
              <a:rPr lang="de-DE"/>
            </a:br>
            <a:endParaRPr lang="de-DE"/>
          </a:p>
        </p:txBody>
      </p:sp>
      <p:sp>
        <p:nvSpPr>
          <p:cNvPr id="5" name="Inhaltsplatzhalter 4">
            <a:extLst>
              <a:ext uri="{FF2B5EF4-FFF2-40B4-BE49-F238E27FC236}">
                <a16:creationId xmlns:a16="http://schemas.microsoft.com/office/drawing/2014/main" id="{E02BD61E-7C05-8E6D-05AB-E99DC0D30524}"/>
              </a:ext>
            </a:extLst>
          </p:cNvPr>
          <p:cNvSpPr>
            <a:spLocks noGrp="1"/>
          </p:cNvSpPr>
          <p:nvPr>
            <p:ph idx="13"/>
          </p:nvPr>
        </p:nvSpPr>
        <p:spPr/>
        <p:txBody>
          <a:bodyPr vert="horz" lIns="288000" tIns="360000" rIns="288000" bIns="720000" rtlCol="0" anchor="t">
            <a:noAutofit/>
          </a:bodyPr>
          <a:lstStyle/>
          <a:p>
            <a:pPr>
              <a:buClr>
                <a:srgbClr val="A30772"/>
              </a:buClr>
              <a:defRPr/>
            </a:pPr>
            <a:r>
              <a:rPr lang="de-DE" b="1">
                <a:solidFill>
                  <a:srgbClr val="FFFFFF"/>
                </a:solidFill>
                <a:latin typeface="Arial"/>
              </a:rPr>
              <a:t>Ereignis 1, Spitzenlast! </a:t>
            </a:r>
          </a:p>
          <a:p>
            <a:pPr>
              <a:buClr>
                <a:srgbClr val="A30772"/>
              </a:buClr>
              <a:defRPr/>
            </a:pPr>
            <a:r>
              <a:rPr lang="de-DE" sz="1200">
                <a:solidFill>
                  <a:srgbClr val="FFFFFF"/>
                </a:solidFill>
                <a:latin typeface="Arial"/>
              </a:rPr>
              <a:t>Wo können die zwei Bausteine, die wegmüssen unterkommen?</a:t>
            </a:r>
          </a:p>
          <a:p>
            <a:pPr>
              <a:buClr>
                <a:srgbClr val="A30772"/>
              </a:buClr>
              <a:defRPr/>
            </a:pPr>
            <a:r>
              <a:rPr lang="de-DE" sz="1200" b="1">
                <a:solidFill>
                  <a:srgbClr val="FFFFFF"/>
                </a:solidFill>
                <a:latin typeface="Arial"/>
              </a:rPr>
              <a:t>Optionen: </a:t>
            </a:r>
          </a:p>
          <a:p>
            <a:pPr marL="171458" indent="-171458">
              <a:buClr>
                <a:srgbClr val="A30772"/>
              </a:buClr>
              <a:buFont typeface="Arial" panose="020B0604020202020204" pitchFamily="34" charset="0"/>
              <a:buChar char="•"/>
              <a:defRPr/>
            </a:pPr>
            <a:r>
              <a:rPr lang="de-DE" sz="1100">
                <a:solidFill>
                  <a:srgbClr val="FFFFFF"/>
                </a:solidFill>
                <a:latin typeface="Arial"/>
              </a:rPr>
              <a:t>Kurzfristig: Geräte abschalten </a:t>
            </a:r>
          </a:p>
          <a:p>
            <a:pPr marL="171458" indent="-171458">
              <a:buClr>
                <a:srgbClr val="A30772"/>
              </a:buClr>
              <a:buFont typeface="Arial" panose="020B0604020202020204" pitchFamily="34" charset="0"/>
              <a:buChar char="•"/>
              <a:defRPr/>
            </a:pPr>
            <a:r>
              <a:rPr lang="de-DE" sz="1100">
                <a:solidFill>
                  <a:srgbClr val="FFFFFF"/>
                </a:solidFill>
                <a:latin typeface="Arial"/>
              </a:rPr>
              <a:t>Langfristig: Netze ausbauen (Kosten werden über Netzentgelte auf alle, die das Netz nutzen verteilt) </a:t>
            </a:r>
          </a:p>
          <a:p>
            <a:pPr marL="171458" indent="-171458">
              <a:buClr>
                <a:srgbClr val="A30772"/>
              </a:buClr>
              <a:buFont typeface="Arial" panose="020B0604020202020204" pitchFamily="34" charset="0"/>
              <a:buChar char="•"/>
              <a:defRPr/>
            </a:pPr>
            <a:r>
              <a:rPr lang="de-DE" sz="1100">
                <a:solidFill>
                  <a:srgbClr val="FFFFFF"/>
                </a:solidFill>
                <a:latin typeface="Arial"/>
              </a:rPr>
              <a:t>Flexibilität nutzen! Den Stromverbrauch möglichst in andere Zeitfenster verschieben. Hier hilft ein Energiemanagementsystem. Der Netzbetreiber kann über §14a EnWG Anreize geben, in welche Tages- oder Nachtzeit verschoben werden sollte.</a:t>
            </a:r>
            <a:endParaRPr lang="de-DE" sz="1050"/>
          </a:p>
        </p:txBody>
      </p:sp>
      <p:sp>
        <p:nvSpPr>
          <p:cNvPr id="6" name="Inhaltsplatzhalter 5">
            <a:extLst>
              <a:ext uri="{FF2B5EF4-FFF2-40B4-BE49-F238E27FC236}">
                <a16:creationId xmlns:a16="http://schemas.microsoft.com/office/drawing/2014/main" id="{2284F84B-7BEA-1878-B199-5C529233847E}"/>
              </a:ext>
            </a:extLst>
          </p:cNvPr>
          <p:cNvSpPr>
            <a:spLocks noGrp="1"/>
          </p:cNvSpPr>
          <p:nvPr>
            <p:ph idx="14"/>
          </p:nvPr>
        </p:nvSpPr>
        <p:spPr/>
        <p:txBody>
          <a:bodyPr vert="horz" lIns="288000" tIns="360000" rIns="288000" bIns="720000" rtlCol="0" anchor="t">
            <a:noAutofit/>
          </a:bodyPr>
          <a:lstStyle/>
          <a:p>
            <a:r>
              <a:rPr lang="de-DE" b="1"/>
              <a:t>Ereignis 2, Dunkelflaute! </a:t>
            </a:r>
          </a:p>
          <a:p>
            <a:r>
              <a:rPr lang="de-DE" sz="1100"/>
              <a:t>Wie kann man es schaffen, dass Haushalte während einer Dunkelflaute weniger Energie verbrauchen? </a:t>
            </a:r>
            <a:endParaRPr lang="de-DE" sz="1100">
              <a:cs typeface="Arial"/>
            </a:endParaRPr>
          </a:p>
          <a:p>
            <a:pPr>
              <a:spcAft>
                <a:spcPts val="601"/>
              </a:spcAft>
            </a:pPr>
            <a:r>
              <a:rPr lang="de-DE" sz="1100" b="1"/>
              <a:t>Optionen:</a:t>
            </a:r>
          </a:p>
          <a:p>
            <a:pPr marL="171458" indent="-171458">
              <a:spcAft>
                <a:spcPts val="601"/>
              </a:spcAft>
              <a:buFont typeface="Arial" panose="020B0604020202020204" pitchFamily="34" charset="0"/>
              <a:buChar char="•"/>
            </a:pPr>
            <a:r>
              <a:rPr lang="de-DE" sz="1050" dirty="0"/>
              <a:t>Bei einem festen Strompreis gibt es wenig </a:t>
            </a:r>
            <a:r>
              <a:rPr lang="de-DE" sz="1050"/>
              <a:t>Anreize im Markt dafür, in diesen Zeiten weniger </a:t>
            </a:r>
            <a:r>
              <a:rPr lang="de-DE" sz="1050" dirty="0"/>
              <a:t>Energie zu verbrauchen. Um den Verbrauch zu decken, muss man kurzzeitig nutzbare Energieerzeugung wie Gaskraftwerke zuschalten (der Strom im Netz ist dann teurer und weniger grün).</a:t>
            </a:r>
            <a:endParaRPr lang="de-DE" sz="1050" dirty="0">
              <a:cs typeface="Arial"/>
            </a:endParaRPr>
          </a:p>
          <a:p>
            <a:pPr marL="171458" indent="-171458">
              <a:spcAft>
                <a:spcPts val="601"/>
              </a:spcAft>
              <a:buFont typeface="Arial" panose="020B0604020202020204" pitchFamily="34" charset="0"/>
              <a:buChar char="•"/>
            </a:pPr>
            <a:r>
              <a:rPr lang="de-DE" sz="1050"/>
              <a:t>Über variable Tarife: in diesen Zeiten sind die Preise höher und Haushalte sparen Geld, wenn sie weniger verbrauchen;</a:t>
            </a:r>
            <a:br>
              <a:rPr lang="de-DE" sz="1050"/>
            </a:br>
            <a:r>
              <a:rPr lang="de-DE" sz="1050"/>
              <a:t>Herausforderung aus Netzsicht: auch die Verschiebungen des Verbrauchs, z. B. in die Nacht, müssen wieder aufgefangen werden</a:t>
            </a:r>
            <a:r>
              <a:rPr lang="de-DE" sz="1100"/>
              <a:t>.</a:t>
            </a:r>
          </a:p>
        </p:txBody>
      </p:sp>
      <p:sp>
        <p:nvSpPr>
          <p:cNvPr id="4" name="Foliennummernplatzhalter 3">
            <a:extLst>
              <a:ext uri="{FF2B5EF4-FFF2-40B4-BE49-F238E27FC236}">
                <a16:creationId xmlns:a16="http://schemas.microsoft.com/office/drawing/2014/main" id="{9FDD8723-4739-D024-AC4A-6F05591EC54D}"/>
              </a:ext>
            </a:extLst>
          </p:cNvPr>
          <p:cNvSpPr>
            <a:spLocks noGrp="1"/>
          </p:cNvSpPr>
          <p:nvPr>
            <p:ph type="sldNum" sz="quarter" idx="12"/>
          </p:nvPr>
        </p:nvSpPr>
        <p:spPr/>
        <p:txBody>
          <a:bodyPr/>
          <a:lstStyle/>
          <a:p>
            <a:fld id="{F757E1CB-DF65-497F-AF70-C38A34EF2D36}" type="slidenum">
              <a:rPr lang="de-DE" smtClean="0"/>
              <a:pPr/>
              <a:t>13</a:t>
            </a:fld>
            <a:endParaRPr lang="de-DE"/>
          </a:p>
        </p:txBody>
      </p:sp>
      <p:sp>
        <p:nvSpPr>
          <p:cNvPr id="8" name="Inhaltsplatzhalter 7">
            <a:extLst>
              <a:ext uri="{FF2B5EF4-FFF2-40B4-BE49-F238E27FC236}">
                <a16:creationId xmlns:a16="http://schemas.microsoft.com/office/drawing/2014/main" id="{8696C4B8-B574-9239-D2D8-B50E37B6B679}"/>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851041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7C9100-48F7-32C1-731C-AB092FC30B56}"/>
              </a:ext>
            </a:extLst>
          </p:cNvPr>
          <p:cNvSpPr>
            <a:spLocks noGrp="1"/>
          </p:cNvSpPr>
          <p:nvPr>
            <p:ph type="title"/>
          </p:nvPr>
        </p:nvSpPr>
        <p:spPr/>
        <p:txBody>
          <a:bodyPr/>
          <a:lstStyle/>
          <a:p>
            <a:r>
              <a:rPr lang="de-DE" dirty="0"/>
              <a:t>Anleitung I</a:t>
            </a:r>
          </a:p>
        </p:txBody>
      </p:sp>
      <p:sp>
        <p:nvSpPr>
          <p:cNvPr id="3" name="Inhaltsplatzhalter 2">
            <a:extLst>
              <a:ext uri="{FF2B5EF4-FFF2-40B4-BE49-F238E27FC236}">
                <a16:creationId xmlns:a16="http://schemas.microsoft.com/office/drawing/2014/main" id="{E369AD73-74B9-9FE0-13F8-B1C225FFA96F}"/>
              </a:ext>
            </a:extLst>
          </p:cNvPr>
          <p:cNvSpPr>
            <a:spLocks noGrp="1"/>
          </p:cNvSpPr>
          <p:nvPr>
            <p:ph idx="1"/>
          </p:nvPr>
        </p:nvSpPr>
        <p:spPr>
          <a:noFill/>
          <a:ln>
            <a:solidFill>
              <a:schemeClr val="accent2"/>
            </a:solidFill>
          </a:ln>
        </p:spPr>
        <p:txBody>
          <a:bodyPr>
            <a:noAutofit/>
          </a:bodyPr>
          <a:lstStyle/>
          <a:p>
            <a:r>
              <a:rPr lang="de-DE" dirty="0">
                <a:solidFill>
                  <a:schemeClr val="tx1"/>
                </a:solidFill>
              </a:rPr>
              <a:t>	</a:t>
            </a:r>
            <a:r>
              <a:rPr lang="de-DE" sz="2000" b="1" dirty="0">
                <a:solidFill>
                  <a:schemeClr val="tx1"/>
                </a:solidFill>
              </a:rPr>
              <a:t>Vorbereitung</a:t>
            </a:r>
          </a:p>
          <a:p>
            <a:r>
              <a:rPr lang="de-DE" sz="1401" dirty="0">
                <a:solidFill>
                  <a:schemeClr val="tx1"/>
                </a:solidFill>
              </a:rPr>
              <a:t>Stelle das Spielgerüst quer vor dich. Schau dir die Spielsteine an. </a:t>
            </a:r>
          </a:p>
          <a:p>
            <a:r>
              <a:rPr lang="de-DE" sz="1401" dirty="0">
                <a:solidFill>
                  <a:schemeClr val="tx1"/>
                </a:solidFill>
              </a:rPr>
              <a:t>Jede Farbe steht für einen anderen Energieverbraucher im Haushalt. Erkennst du alle? Nimm sonst die Legende zu Hilfe.</a:t>
            </a:r>
          </a:p>
          <a:p>
            <a:r>
              <a:rPr lang="de-DE" sz="1401" dirty="0">
                <a:solidFill>
                  <a:schemeClr val="tx1"/>
                </a:solidFill>
              </a:rPr>
              <a:t>Wähle jetzt alle Energieverbraucher aus, die es bei dir im Haushalt gibt. Lege die anderen zur Seite.</a:t>
            </a:r>
          </a:p>
          <a:p>
            <a:endParaRPr lang="de-DE" dirty="0">
              <a:solidFill>
                <a:schemeClr val="tx1"/>
              </a:solidFill>
            </a:endParaRPr>
          </a:p>
        </p:txBody>
      </p:sp>
      <p:sp>
        <p:nvSpPr>
          <p:cNvPr id="7" name="Ellipse 6">
            <a:extLst>
              <a:ext uri="{FF2B5EF4-FFF2-40B4-BE49-F238E27FC236}">
                <a16:creationId xmlns:a16="http://schemas.microsoft.com/office/drawing/2014/main" id="{2A690D96-BEF6-5FC0-AFDE-A52B2F08D9C1}"/>
              </a:ext>
            </a:extLst>
          </p:cNvPr>
          <p:cNvSpPr/>
          <p:nvPr/>
        </p:nvSpPr>
        <p:spPr>
          <a:xfrm>
            <a:off x="326892" y="1403216"/>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0</a:t>
            </a:r>
          </a:p>
        </p:txBody>
      </p:sp>
    </p:spTree>
    <p:extLst>
      <p:ext uri="{BB962C8B-B14F-4D97-AF65-F5344CB8AC3E}">
        <p14:creationId xmlns:p14="http://schemas.microsoft.com/office/powerpoint/2010/main" val="1507851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D898C-10B4-E1E5-0420-9225357BDCB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FDA5FC-608D-C004-1215-BA151900BB2E}"/>
              </a:ext>
            </a:extLst>
          </p:cNvPr>
          <p:cNvSpPr>
            <a:spLocks noGrp="1"/>
          </p:cNvSpPr>
          <p:nvPr>
            <p:ph type="title"/>
          </p:nvPr>
        </p:nvSpPr>
        <p:spPr/>
        <p:txBody>
          <a:bodyPr/>
          <a:lstStyle/>
          <a:p>
            <a:r>
              <a:rPr lang="de-DE" dirty="0"/>
              <a:t>Anleitung I Rückseite</a:t>
            </a:r>
          </a:p>
        </p:txBody>
      </p:sp>
    </p:spTree>
    <p:extLst>
      <p:ext uri="{BB962C8B-B14F-4D97-AF65-F5344CB8AC3E}">
        <p14:creationId xmlns:p14="http://schemas.microsoft.com/office/powerpoint/2010/main" val="824018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59819-CB8C-0591-E574-C4DB7E6EC336}"/>
            </a:ext>
          </a:extLst>
        </p:cNvPr>
        <p:cNvGrpSpPr/>
        <p:nvPr/>
      </p:nvGrpSpPr>
      <p:grpSpPr>
        <a:xfrm>
          <a:off x="0" y="0"/>
          <a:ext cx="0" cy="0"/>
          <a:chOff x="0" y="0"/>
          <a:chExt cx="0" cy="0"/>
        </a:xfrm>
      </p:grpSpPr>
      <p:sp>
        <p:nvSpPr>
          <p:cNvPr id="12" name="Inhaltsplatzhalter 2">
            <a:extLst>
              <a:ext uri="{FF2B5EF4-FFF2-40B4-BE49-F238E27FC236}">
                <a16:creationId xmlns:a16="http://schemas.microsoft.com/office/drawing/2014/main" id="{DA14B81D-EDE0-6656-0EE4-148FDC2E578F}"/>
              </a:ext>
            </a:extLst>
          </p:cNvPr>
          <p:cNvSpPr txBox="1">
            <a:spLocks/>
          </p:cNvSpPr>
          <p:nvPr/>
        </p:nvSpPr>
        <p:spPr>
          <a:xfrm>
            <a:off x="8181631"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801" b="1" dirty="0">
                <a:solidFill>
                  <a:schemeClr val="tx1"/>
                </a:solidFill>
              </a:rPr>
              <a:t>           Huch! Da passiert etwas. Schau mal nach, was da los ist!</a:t>
            </a:r>
          </a:p>
          <a:p>
            <a:r>
              <a:rPr lang="de-DE" sz="1401" dirty="0">
                <a:solidFill>
                  <a:schemeClr val="tx1"/>
                </a:solidFill>
              </a:rPr>
              <a:t>Ziehe eine Ereigniskarte. Was ist passiert und was ist zu tun? </a:t>
            </a:r>
          </a:p>
          <a:p>
            <a:r>
              <a:rPr lang="de-DE" sz="1401" dirty="0">
                <a:solidFill>
                  <a:schemeClr val="tx1"/>
                </a:solidFill>
              </a:rPr>
              <a:t>Überlege wie du dein Lastprofil anpassen kannst und schau dir anschließend die Lösung auf der Rückseite an. </a:t>
            </a:r>
          </a:p>
          <a:p>
            <a:r>
              <a:rPr lang="de-DE" sz="1401" dirty="0">
                <a:solidFill>
                  <a:schemeClr val="tx1"/>
                </a:solidFill>
              </a:rPr>
              <a:t>Spiele auch noch die zweite Ereigniskarte durch.</a:t>
            </a:r>
          </a:p>
        </p:txBody>
      </p:sp>
      <p:sp>
        <p:nvSpPr>
          <p:cNvPr id="13" name="Ellipse 12">
            <a:extLst>
              <a:ext uri="{FF2B5EF4-FFF2-40B4-BE49-F238E27FC236}">
                <a16:creationId xmlns:a16="http://schemas.microsoft.com/office/drawing/2014/main" id="{025CCCEC-153C-56D1-468F-6F8196658938}"/>
              </a:ext>
            </a:extLst>
          </p:cNvPr>
          <p:cNvSpPr/>
          <p:nvPr/>
        </p:nvSpPr>
        <p:spPr>
          <a:xfrm>
            <a:off x="8104640" y="1396733"/>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3</a:t>
            </a:r>
          </a:p>
        </p:txBody>
      </p:sp>
      <p:sp>
        <p:nvSpPr>
          <p:cNvPr id="9" name="Inhaltsplatzhalter 2">
            <a:extLst>
              <a:ext uri="{FF2B5EF4-FFF2-40B4-BE49-F238E27FC236}">
                <a16:creationId xmlns:a16="http://schemas.microsoft.com/office/drawing/2014/main" id="{0A477EC2-0310-AE0B-C031-9929EEA037ED}"/>
              </a:ext>
            </a:extLst>
          </p:cNvPr>
          <p:cNvSpPr txBox="1">
            <a:spLocks/>
          </p:cNvSpPr>
          <p:nvPr/>
        </p:nvSpPr>
        <p:spPr>
          <a:xfrm>
            <a:off x="4296000" y="1604963"/>
            <a:ext cx="3600000" cy="4195850"/>
          </a:xfrm>
          <a:prstGeom prst="rect">
            <a:avLst/>
          </a:prstGeom>
          <a:noFill/>
          <a:ln>
            <a:solidFill>
              <a:schemeClr val="accent2"/>
            </a:solidFill>
          </a:ln>
        </p:spPr>
        <p:txBody>
          <a:bodyPr vert="horz" lIns="288000" tIns="360000" rIns="288000" bIns="720000" rtlCol="0" anchor="t">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546761">
              <a:spcAft>
                <a:spcPts val="674"/>
              </a:spcAft>
              <a:buClr>
                <a:srgbClr val="A30772"/>
              </a:buClr>
              <a:defRPr/>
            </a:pPr>
            <a:r>
              <a:rPr lang="de-DE" sz="2000" b="1" dirty="0">
                <a:solidFill>
                  <a:schemeClr val="tx1"/>
                </a:solidFill>
              </a:rPr>
              <a:t>Weiter geht‘s!</a:t>
            </a:r>
          </a:p>
          <a:p>
            <a:pPr defTabSz="546761">
              <a:spcAft>
                <a:spcPts val="674"/>
              </a:spcAft>
              <a:buClr>
                <a:srgbClr val="A30772"/>
              </a:buClr>
              <a:defRPr/>
            </a:pPr>
            <a:r>
              <a:rPr lang="de-DE" sz="1401" dirty="0">
                <a:solidFill>
                  <a:schemeClr val="tx1"/>
                </a:solidFill>
              </a:rPr>
              <a:t>Neue Verbraucher im Haushalt können das Lastprofil verändern. </a:t>
            </a:r>
          </a:p>
          <a:p>
            <a:pPr defTabSz="546761">
              <a:spcAft>
                <a:spcPts val="674"/>
              </a:spcAft>
              <a:buClr>
                <a:srgbClr val="A30772"/>
              </a:buClr>
              <a:defRPr/>
            </a:pPr>
            <a:r>
              <a:rPr lang="de-DE" sz="1401" dirty="0">
                <a:solidFill>
                  <a:schemeClr val="tx1"/>
                </a:solidFill>
              </a:rPr>
              <a:t>Schau dir die Fragen auf den Anpassungskarten an und suche dir die aus, die dich am meisten interessiert. </a:t>
            </a:r>
            <a:endParaRPr lang="de-DE" sz="1401" dirty="0">
              <a:solidFill>
                <a:schemeClr val="tx1"/>
              </a:solidFill>
              <a:cs typeface="Arial"/>
            </a:endParaRPr>
          </a:p>
          <a:p>
            <a:pPr defTabSz="546761">
              <a:spcAft>
                <a:spcPts val="674"/>
              </a:spcAft>
              <a:buClr>
                <a:srgbClr val="A30772"/>
              </a:buClr>
              <a:defRPr/>
            </a:pPr>
            <a:r>
              <a:rPr lang="de-DE" sz="1401" dirty="0">
                <a:solidFill>
                  <a:schemeClr val="tx1"/>
                </a:solidFill>
              </a:rPr>
              <a:t>Setze die Anpassung um. Diskutiere was sich verändert hat und schau dir die Lösung auf der Rückseite an. </a:t>
            </a:r>
          </a:p>
          <a:p>
            <a:pPr defTabSz="546761">
              <a:spcAft>
                <a:spcPts val="674"/>
              </a:spcAft>
              <a:buClr>
                <a:srgbClr val="A30772"/>
              </a:buClr>
              <a:defRPr/>
            </a:pPr>
            <a:r>
              <a:rPr lang="de-DE" sz="1401" dirty="0">
                <a:solidFill>
                  <a:schemeClr val="tx1"/>
                </a:solidFill>
              </a:rPr>
              <a:t>Wenn dich weitere Anpassungen interessieren, setze auch diese um und diskutiere sie.</a:t>
            </a:r>
          </a:p>
        </p:txBody>
      </p:sp>
      <p:sp>
        <p:nvSpPr>
          <p:cNvPr id="10" name="Ellipse 9">
            <a:extLst>
              <a:ext uri="{FF2B5EF4-FFF2-40B4-BE49-F238E27FC236}">
                <a16:creationId xmlns:a16="http://schemas.microsoft.com/office/drawing/2014/main" id="{D473E3C7-96B7-85DE-51B5-29D111CE256C}"/>
              </a:ext>
            </a:extLst>
          </p:cNvPr>
          <p:cNvSpPr/>
          <p:nvPr/>
        </p:nvSpPr>
        <p:spPr>
          <a:xfrm>
            <a:off x="4206040" y="1403218"/>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2</a:t>
            </a:r>
          </a:p>
        </p:txBody>
      </p:sp>
      <p:sp>
        <p:nvSpPr>
          <p:cNvPr id="2" name="Titel 1">
            <a:extLst>
              <a:ext uri="{FF2B5EF4-FFF2-40B4-BE49-F238E27FC236}">
                <a16:creationId xmlns:a16="http://schemas.microsoft.com/office/drawing/2014/main" id="{A8BB9DDF-79F5-AEBC-4819-81E1E2706AE8}"/>
              </a:ext>
            </a:extLst>
          </p:cNvPr>
          <p:cNvSpPr>
            <a:spLocks noGrp="1"/>
          </p:cNvSpPr>
          <p:nvPr>
            <p:ph type="title"/>
          </p:nvPr>
        </p:nvSpPr>
        <p:spPr/>
        <p:txBody>
          <a:bodyPr/>
          <a:lstStyle/>
          <a:p>
            <a:r>
              <a:rPr lang="de-DE" dirty="0"/>
              <a:t>Anleitung II</a:t>
            </a:r>
          </a:p>
        </p:txBody>
      </p:sp>
      <p:sp>
        <p:nvSpPr>
          <p:cNvPr id="3" name="Inhaltsplatzhalter 2">
            <a:extLst>
              <a:ext uri="{FF2B5EF4-FFF2-40B4-BE49-F238E27FC236}">
                <a16:creationId xmlns:a16="http://schemas.microsoft.com/office/drawing/2014/main" id="{424FBD4B-4A7E-A93A-508F-E4B5EA4331D1}"/>
              </a:ext>
            </a:extLst>
          </p:cNvPr>
          <p:cNvSpPr>
            <a:spLocks noGrp="1"/>
          </p:cNvSpPr>
          <p:nvPr>
            <p:ph idx="1"/>
          </p:nvPr>
        </p:nvSpPr>
        <p:spPr>
          <a:noFill/>
          <a:ln>
            <a:solidFill>
              <a:schemeClr val="accent2"/>
            </a:solidFill>
          </a:ln>
        </p:spPr>
        <p:txBody>
          <a:bodyPr vert="horz" lIns="354462" tIns="72000" rIns="354462" bIns="886154" rtlCol="0">
            <a:noAutofit/>
          </a:bodyPr>
          <a:lstStyle/>
          <a:p>
            <a:r>
              <a:rPr lang="de-DE" dirty="0">
                <a:solidFill>
                  <a:schemeClr val="tx1"/>
                </a:solidFill>
              </a:rPr>
              <a:t>	</a:t>
            </a:r>
            <a:r>
              <a:rPr lang="de-DE" sz="2000" b="1" dirty="0">
                <a:solidFill>
                  <a:schemeClr val="tx1"/>
                </a:solidFill>
              </a:rPr>
              <a:t>Es geht los!</a:t>
            </a:r>
          </a:p>
          <a:p>
            <a:r>
              <a:rPr lang="de-DE" sz="1401" dirty="0">
                <a:solidFill>
                  <a:schemeClr val="tx1"/>
                </a:solidFill>
              </a:rPr>
              <a:t>             Stell dir vor, es ist ein verregneter Samstag im Juni an dem du viel zu Hause bist. Überlege dir, welche der Energieverbraucher an diesem Tag um welche Uhrzeit Strom aus der Steckdose ziehen. </a:t>
            </a:r>
          </a:p>
          <a:p>
            <a:r>
              <a:rPr lang="de-DE" sz="1401" dirty="0">
                <a:solidFill>
                  <a:schemeClr val="tx1"/>
                </a:solidFill>
              </a:rPr>
              <a:t>Baue die Steine zu den passenden Uhrzeiten auf dem Spielgerüst auf. Gibt es Geräte, die viel mehr Strom brauchen als die anderen? Dann baue bei diesen zwei Spielsteine übereinander. </a:t>
            </a:r>
          </a:p>
          <a:p>
            <a:r>
              <a:rPr lang="de-DE" sz="1401" dirty="0">
                <a:solidFill>
                  <a:schemeClr val="tx1"/>
                </a:solidFill>
              </a:rPr>
              <a:t>Einigt euch auf eine Lösung, die </a:t>
            </a:r>
            <a:br>
              <a:rPr lang="de-DE" sz="1401" dirty="0">
                <a:solidFill>
                  <a:schemeClr val="tx1"/>
                </a:solidFill>
              </a:rPr>
            </a:br>
            <a:r>
              <a:rPr lang="de-DE" sz="1401" dirty="0">
                <a:solidFill>
                  <a:schemeClr val="tx1"/>
                </a:solidFill>
              </a:rPr>
              <a:t>für möglichst viele von euch passt!</a:t>
            </a:r>
          </a:p>
          <a:p>
            <a:endParaRPr lang="de-DE" dirty="0">
              <a:solidFill>
                <a:schemeClr val="tx1"/>
              </a:solidFill>
            </a:endParaRPr>
          </a:p>
        </p:txBody>
      </p:sp>
      <p:sp>
        <p:nvSpPr>
          <p:cNvPr id="4" name="Foliennummernplatzhalter 3">
            <a:extLst>
              <a:ext uri="{FF2B5EF4-FFF2-40B4-BE49-F238E27FC236}">
                <a16:creationId xmlns:a16="http://schemas.microsoft.com/office/drawing/2014/main" id="{81C1A9EC-3914-C042-BEF1-D844A9F384D3}"/>
              </a:ext>
            </a:extLst>
          </p:cNvPr>
          <p:cNvSpPr>
            <a:spLocks noGrp="1"/>
          </p:cNvSpPr>
          <p:nvPr>
            <p:ph type="sldNum" sz="quarter" idx="12"/>
          </p:nvPr>
        </p:nvSpPr>
        <p:spPr/>
        <p:txBody>
          <a:bodyPr/>
          <a:lstStyle/>
          <a:p>
            <a:fld id="{F757E1CB-DF65-497F-AF70-C38A34EF2D36}" type="slidenum">
              <a:rPr lang="de-DE" smtClean="0"/>
              <a:pPr/>
              <a:t>4</a:t>
            </a:fld>
            <a:endParaRPr lang="de-DE"/>
          </a:p>
        </p:txBody>
      </p:sp>
      <p:sp>
        <p:nvSpPr>
          <p:cNvPr id="8" name="Pfeil: nach links gekrümmt 7">
            <a:extLst>
              <a:ext uri="{FF2B5EF4-FFF2-40B4-BE49-F238E27FC236}">
                <a16:creationId xmlns:a16="http://schemas.microsoft.com/office/drawing/2014/main" id="{FF839F3A-B052-E1C2-3002-956DC4298B0A}"/>
              </a:ext>
            </a:extLst>
          </p:cNvPr>
          <p:cNvSpPr/>
          <p:nvPr/>
        </p:nvSpPr>
        <p:spPr>
          <a:xfrm>
            <a:off x="3596279" y="5343529"/>
            <a:ext cx="304753" cy="319131"/>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801">
              <a:solidFill>
                <a:schemeClr val="tx1"/>
              </a:solidFill>
            </a:endParaRPr>
          </a:p>
        </p:txBody>
      </p:sp>
      <p:sp>
        <p:nvSpPr>
          <p:cNvPr id="5" name="Pfeil: nach links gekrümmt 4">
            <a:extLst>
              <a:ext uri="{FF2B5EF4-FFF2-40B4-BE49-F238E27FC236}">
                <a16:creationId xmlns:a16="http://schemas.microsoft.com/office/drawing/2014/main" id="{CE2FE748-F665-E229-33AC-CB362F21BE37}"/>
              </a:ext>
            </a:extLst>
          </p:cNvPr>
          <p:cNvSpPr/>
          <p:nvPr/>
        </p:nvSpPr>
        <p:spPr>
          <a:xfrm>
            <a:off x="7491346" y="5343529"/>
            <a:ext cx="304753" cy="319131"/>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801">
              <a:solidFill>
                <a:schemeClr val="tx1"/>
              </a:solidFill>
            </a:endParaRPr>
          </a:p>
        </p:txBody>
      </p:sp>
      <p:sp>
        <p:nvSpPr>
          <p:cNvPr id="6" name="Pfeil: nach links gekrümmt 5">
            <a:extLst>
              <a:ext uri="{FF2B5EF4-FFF2-40B4-BE49-F238E27FC236}">
                <a16:creationId xmlns:a16="http://schemas.microsoft.com/office/drawing/2014/main" id="{23A29A77-32D9-E296-1377-8533DAEA4D2D}"/>
              </a:ext>
            </a:extLst>
          </p:cNvPr>
          <p:cNvSpPr/>
          <p:nvPr/>
        </p:nvSpPr>
        <p:spPr>
          <a:xfrm>
            <a:off x="11426527" y="5343527"/>
            <a:ext cx="304753" cy="319131"/>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801">
              <a:solidFill>
                <a:schemeClr val="tx1"/>
              </a:solidFill>
            </a:endParaRPr>
          </a:p>
        </p:txBody>
      </p:sp>
      <p:sp>
        <p:nvSpPr>
          <p:cNvPr id="11" name="Ellipse 10">
            <a:extLst>
              <a:ext uri="{FF2B5EF4-FFF2-40B4-BE49-F238E27FC236}">
                <a16:creationId xmlns:a16="http://schemas.microsoft.com/office/drawing/2014/main" id="{181D070C-2675-882F-5745-7254D1BF7E53}"/>
              </a:ext>
            </a:extLst>
          </p:cNvPr>
          <p:cNvSpPr/>
          <p:nvPr/>
        </p:nvSpPr>
        <p:spPr>
          <a:xfrm>
            <a:off x="264146" y="1344850"/>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1</a:t>
            </a:r>
          </a:p>
        </p:txBody>
      </p:sp>
    </p:spTree>
    <p:extLst>
      <p:ext uri="{BB962C8B-B14F-4D97-AF65-F5344CB8AC3E}">
        <p14:creationId xmlns:p14="http://schemas.microsoft.com/office/powerpoint/2010/main" val="2240312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2">
            <a:extLst>
              <a:ext uri="{FF2B5EF4-FFF2-40B4-BE49-F238E27FC236}">
                <a16:creationId xmlns:a16="http://schemas.microsoft.com/office/drawing/2014/main" id="{1D99C7A8-C8FB-775D-42CB-EE8D2067A194}"/>
              </a:ext>
            </a:extLst>
          </p:cNvPr>
          <p:cNvSpPr txBox="1">
            <a:spLocks/>
          </p:cNvSpPr>
          <p:nvPr/>
        </p:nvSpPr>
        <p:spPr>
          <a:xfrm>
            <a:off x="410367"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546761">
              <a:spcAft>
                <a:spcPts val="674"/>
              </a:spcAft>
              <a:buClr>
                <a:srgbClr val="A30772"/>
              </a:buClr>
              <a:defRPr/>
            </a:pPr>
            <a:endParaRPr lang="de-DE" sz="3600" dirty="0">
              <a:solidFill>
                <a:schemeClr val="tx1"/>
              </a:solidFill>
            </a:endParaRPr>
          </a:p>
          <a:p>
            <a:r>
              <a:rPr lang="de-DE" sz="1600" b="1" dirty="0">
                <a:solidFill>
                  <a:schemeClr val="tx1"/>
                </a:solidFill>
              </a:rPr>
              <a:t>Herzlichen Glückwunsch! Du hast es geschafft und die Mission erfüllt. </a:t>
            </a:r>
          </a:p>
          <a:p>
            <a:r>
              <a:rPr lang="de-DE" sz="1600" dirty="0">
                <a:solidFill>
                  <a:schemeClr val="tx1"/>
                </a:solidFill>
              </a:rPr>
              <a:t>Jetzt bist du </a:t>
            </a:r>
            <a:r>
              <a:rPr lang="de-DE" sz="1600" dirty="0" err="1">
                <a:solidFill>
                  <a:schemeClr val="tx1"/>
                </a:solidFill>
              </a:rPr>
              <a:t>Baumeister:in</a:t>
            </a:r>
            <a:r>
              <a:rPr lang="de-DE" sz="1600" dirty="0">
                <a:solidFill>
                  <a:schemeClr val="tx1"/>
                </a:solidFill>
              </a:rPr>
              <a:t> und weißt, wie du mit deiner Stromnutzung über den Tag zu einem modernen und gut funktionierenden Stromsystem beitragen kannst. </a:t>
            </a:r>
          </a:p>
        </p:txBody>
      </p:sp>
      <p:sp>
        <p:nvSpPr>
          <p:cNvPr id="14" name="Ellipse 13">
            <a:extLst>
              <a:ext uri="{FF2B5EF4-FFF2-40B4-BE49-F238E27FC236}">
                <a16:creationId xmlns:a16="http://schemas.microsoft.com/office/drawing/2014/main" id="{AA5FB25C-D666-C5A5-29FA-D74AD05FFABC}"/>
              </a:ext>
            </a:extLst>
          </p:cNvPr>
          <p:cNvSpPr/>
          <p:nvPr/>
        </p:nvSpPr>
        <p:spPr>
          <a:xfrm>
            <a:off x="333374" y="1409701"/>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3</a:t>
            </a:r>
          </a:p>
        </p:txBody>
      </p:sp>
      <p:sp>
        <p:nvSpPr>
          <p:cNvPr id="11" name="Inhaltsplatzhalter 2">
            <a:extLst>
              <a:ext uri="{FF2B5EF4-FFF2-40B4-BE49-F238E27FC236}">
                <a16:creationId xmlns:a16="http://schemas.microsoft.com/office/drawing/2014/main" id="{71D4F80D-ED0D-B8CC-502D-4CD43A65C5DE}"/>
              </a:ext>
            </a:extLst>
          </p:cNvPr>
          <p:cNvSpPr txBox="1">
            <a:spLocks/>
          </p:cNvSpPr>
          <p:nvPr/>
        </p:nvSpPr>
        <p:spPr>
          <a:xfrm>
            <a:off x="4297191"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546761">
              <a:spcAft>
                <a:spcPts val="674"/>
              </a:spcAft>
              <a:buClr>
                <a:srgbClr val="A30772"/>
              </a:buClr>
              <a:defRPr/>
            </a:pPr>
            <a:endParaRPr lang="de-DE" sz="1801" dirty="0">
              <a:solidFill>
                <a:schemeClr val="tx1"/>
              </a:solidFill>
            </a:endParaRPr>
          </a:p>
          <a:p>
            <a:pPr defTabSz="546761">
              <a:spcAft>
                <a:spcPts val="674"/>
              </a:spcAft>
              <a:buClr>
                <a:srgbClr val="A30772"/>
              </a:buClr>
              <a:defRPr/>
            </a:pPr>
            <a:endParaRPr lang="de-DE" sz="1801" dirty="0">
              <a:solidFill>
                <a:schemeClr val="tx1"/>
              </a:solidFill>
            </a:endParaRPr>
          </a:p>
          <a:p>
            <a:pPr defTabSz="546761">
              <a:spcAft>
                <a:spcPts val="674"/>
              </a:spcAft>
              <a:buClr>
                <a:srgbClr val="A30772"/>
              </a:buClr>
              <a:defRPr/>
            </a:pPr>
            <a:r>
              <a:rPr lang="de-DE" sz="1600" dirty="0">
                <a:solidFill>
                  <a:schemeClr val="tx1"/>
                </a:solidFill>
              </a:rPr>
              <a:t>Jetzt weißt du schon mehr darüber, welche Rolle unterschiedliche Jahreszeiten oder unterschiedliche Stromverbraucher in deinem Haushalt für das Lastprofil spielen können. Alles scheint erstmal einem klaren Ablauf zu folgen.</a:t>
            </a:r>
          </a:p>
        </p:txBody>
      </p:sp>
      <p:sp>
        <p:nvSpPr>
          <p:cNvPr id="12" name="Ellipse 11">
            <a:extLst>
              <a:ext uri="{FF2B5EF4-FFF2-40B4-BE49-F238E27FC236}">
                <a16:creationId xmlns:a16="http://schemas.microsoft.com/office/drawing/2014/main" id="{5C7F4132-7A33-B7D1-2314-0E5104D22C7A}"/>
              </a:ext>
            </a:extLst>
          </p:cNvPr>
          <p:cNvSpPr/>
          <p:nvPr/>
        </p:nvSpPr>
        <p:spPr>
          <a:xfrm>
            <a:off x="4220201" y="1409703"/>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2</a:t>
            </a:r>
          </a:p>
        </p:txBody>
      </p:sp>
      <p:sp>
        <p:nvSpPr>
          <p:cNvPr id="7" name="Inhaltsplatzhalter 2">
            <a:extLst>
              <a:ext uri="{FF2B5EF4-FFF2-40B4-BE49-F238E27FC236}">
                <a16:creationId xmlns:a16="http://schemas.microsoft.com/office/drawing/2014/main" id="{D30CC121-6F6C-5AF9-9CBE-B5DD04C7163B}"/>
              </a:ext>
            </a:extLst>
          </p:cNvPr>
          <p:cNvSpPr txBox="1">
            <a:spLocks/>
          </p:cNvSpPr>
          <p:nvPr/>
        </p:nvSpPr>
        <p:spPr>
          <a:xfrm>
            <a:off x="8181633"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2000" b="1" dirty="0">
                <a:solidFill>
                  <a:schemeClr val="tx1"/>
                </a:solidFill>
              </a:rPr>
              <a:t>      Zwischenerfolg!</a:t>
            </a:r>
          </a:p>
          <a:p>
            <a:r>
              <a:rPr lang="de-DE" sz="1401" dirty="0">
                <a:solidFill>
                  <a:schemeClr val="tx1"/>
                </a:solidFill>
              </a:rPr>
              <a:t>Die Verteilung, die du gebaut hast nennt man das Lastprofil eines Haushalts. Du siehst jetzt auf einen Blick, wie die Belastungen auf das Verteilnetz durch diesen Haushalt über den Tag verteilt sind. </a:t>
            </a:r>
          </a:p>
          <a:p>
            <a:r>
              <a:rPr lang="de-DE" sz="1401" dirty="0">
                <a:solidFill>
                  <a:schemeClr val="tx1"/>
                </a:solidFill>
              </a:rPr>
              <a:t>Du möchtest wissen, ob diese Verteilung gut oder schlecht für das Netz ist? Dazu kannst du dir die Seite mit den Hintergrund-Informationen anschauen!</a:t>
            </a:r>
          </a:p>
        </p:txBody>
      </p:sp>
      <p:sp>
        <p:nvSpPr>
          <p:cNvPr id="8" name="Ellipse 7">
            <a:extLst>
              <a:ext uri="{FF2B5EF4-FFF2-40B4-BE49-F238E27FC236}">
                <a16:creationId xmlns:a16="http://schemas.microsoft.com/office/drawing/2014/main" id="{E18B77A5-8E7E-BA9D-7B39-B2ADC13D0D16}"/>
              </a:ext>
            </a:extLst>
          </p:cNvPr>
          <p:cNvSpPr/>
          <p:nvPr/>
        </p:nvSpPr>
        <p:spPr>
          <a:xfrm>
            <a:off x="8104643" y="1409703"/>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1</a:t>
            </a:r>
          </a:p>
        </p:txBody>
      </p:sp>
      <p:sp>
        <p:nvSpPr>
          <p:cNvPr id="2" name="Titel 1">
            <a:extLst>
              <a:ext uri="{FF2B5EF4-FFF2-40B4-BE49-F238E27FC236}">
                <a16:creationId xmlns:a16="http://schemas.microsoft.com/office/drawing/2014/main" id="{7BB3396B-B436-8946-3331-CA2527017EB8}"/>
              </a:ext>
            </a:extLst>
          </p:cNvPr>
          <p:cNvSpPr>
            <a:spLocks noGrp="1"/>
          </p:cNvSpPr>
          <p:nvPr>
            <p:ph type="title"/>
          </p:nvPr>
        </p:nvSpPr>
        <p:spPr/>
        <p:txBody>
          <a:bodyPr/>
          <a:lstStyle/>
          <a:p>
            <a:r>
              <a:rPr lang="de-DE" dirty="0"/>
              <a:t>Anleitung II Rückseite Option 1: Zwischenerfolg m. Verweis auf Hintergrundwissen</a:t>
            </a:r>
          </a:p>
        </p:txBody>
      </p:sp>
      <p:sp>
        <p:nvSpPr>
          <p:cNvPr id="4" name="Foliennummernplatzhalter 3">
            <a:extLst>
              <a:ext uri="{FF2B5EF4-FFF2-40B4-BE49-F238E27FC236}">
                <a16:creationId xmlns:a16="http://schemas.microsoft.com/office/drawing/2014/main" id="{E3CC7C24-4D96-EBDE-0FEA-06814B3E1EBA}"/>
              </a:ext>
            </a:extLst>
          </p:cNvPr>
          <p:cNvSpPr>
            <a:spLocks noGrp="1"/>
          </p:cNvSpPr>
          <p:nvPr>
            <p:ph type="sldNum" sz="quarter" idx="12"/>
          </p:nvPr>
        </p:nvSpPr>
        <p:spPr/>
        <p:txBody>
          <a:bodyPr/>
          <a:lstStyle/>
          <a:p>
            <a:fld id="{F757E1CB-DF65-497F-AF70-C38A34EF2D36}" type="slidenum">
              <a:rPr lang="de-DE" smtClean="0"/>
              <a:pPr/>
              <a:t>5</a:t>
            </a:fld>
            <a:endParaRPr lang="de-DE"/>
          </a:p>
        </p:txBody>
      </p:sp>
    </p:spTree>
    <p:extLst>
      <p:ext uri="{BB962C8B-B14F-4D97-AF65-F5344CB8AC3E}">
        <p14:creationId xmlns:p14="http://schemas.microsoft.com/office/powerpoint/2010/main" val="2381626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A09B8-EAFF-CDC8-1753-964B89F78481}"/>
            </a:ext>
          </a:extLst>
        </p:cNvPr>
        <p:cNvGrpSpPr/>
        <p:nvPr/>
      </p:nvGrpSpPr>
      <p:grpSpPr>
        <a:xfrm>
          <a:off x="0" y="0"/>
          <a:ext cx="0" cy="0"/>
          <a:chOff x="0" y="0"/>
          <a:chExt cx="0" cy="0"/>
        </a:xfrm>
      </p:grpSpPr>
      <p:sp>
        <p:nvSpPr>
          <p:cNvPr id="12" name="Inhaltsplatzhalter 2">
            <a:extLst>
              <a:ext uri="{FF2B5EF4-FFF2-40B4-BE49-F238E27FC236}">
                <a16:creationId xmlns:a16="http://schemas.microsoft.com/office/drawing/2014/main" id="{142A9772-9A28-9771-2CA2-9BF6CFE49AF3}"/>
              </a:ext>
            </a:extLst>
          </p:cNvPr>
          <p:cNvSpPr txBox="1">
            <a:spLocks/>
          </p:cNvSpPr>
          <p:nvPr/>
        </p:nvSpPr>
        <p:spPr>
          <a:xfrm>
            <a:off x="8181631"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801" b="1" dirty="0">
                <a:solidFill>
                  <a:schemeClr val="tx1"/>
                </a:solidFill>
              </a:rPr>
              <a:t>           Huch! Da passiert etwas. Schau mal nach, was da los ist!</a:t>
            </a:r>
          </a:p>
          <a:p>
            <a:r>
              <a:rPr lang="de-DE" sz="1401" dirty="0">
                <a:solidFill>
                  <a:schemeClr val="tx1"/>
                </a:solidFill>
              </a:rPr>
              <a:t>Ziehe eine Ereigniskarte. Was ist passiert und was ist zu tun? </a:t>
            </a:r>
          </a:p>
          <a:p>
            <a:r>
              <a:rPr lang="de-DE" sz="1401" dirty="0">
                <a:solidFill>
                  <a:schemeClr val="tx1"/>
                </a:solidFill>
              </a:rPr>
              <a:t>Überlege wie du dein Lastprofil anpassen kannst und schau dir anschließend die Lösung auf der Rückseite an. </a:t>
            </a:r>
          </a:p>
          <a:p>
            <a:r>
              <a:rPr lang="de-DE" sz="1401" dirty="0">
                <a:solidFill>
                  <a:schemeClr val="tx1"/>
                </a:solidFill>
              </a:rPr>
              <a:t>Spiele auch noch die zweite Ereigniskarte durch.</a:t>
            </a:r>
          </a:p>
        </p:txBody>
      </p:sp>
      <p:sp>
        <p:nvSpPr>
          <p:cNvPr id="13" name="Ellipse 12">
            <a:extLst>
              <a:ext uri="{FF2B5EF4-FFF2-40B4-BE49-F238E27FC236}">
                <a16:creationId xmlns:a16="http://schemas.microsoft.com/office/drawing/2014/main" id="{483AB599-E12A-AE33-156D-1C77FF86A29D}"/>
              </a:ext>
            </a:extLst>
          </p:cNvPr>
          <p:cNvSpPr/>
          <p:nvPr/>
        </p:nvSpPr>
        <p:spPr>
          <a:xfrm>
            <a:off x="8104640" y="1396733"/>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3</a:t>
            </a:r>
          </a:p>
        </p:txBody>
      </p:sp>
      <p:sp>
        <p:nvSpPr>
          <p:cNvPr id="9" name="Inhaltsplatzhalter 2">
            <a:extLst>
              <a:ext uri="{FF2B5EF4-FFF2-40B4-BE49-F238E27FC236}">
                <a16:creationId xmlns:a16="http://schemas.microsoft.com/office/drawing/2014/main" id="{C4495AB6-04D5-343F-DA38-44C961F5B9AB}"/>
              </a:ext>
            </a:extLst>
          </p:cNvPr>
          <p:cNvSpPr txBox="1">
            <a:spLocks/>
          </p:cNvSpPr>
          <p:nvPr/>
        </p:nvSpPr>
        <p:spPr>
          <a:xfrm>
            <a:off x="4296000" y="1604963"/>
            <a:ext cx="3600000" cy="4195850"/>
          </a:xfrm>
          <a:prstGeom prst="rect">
            <a:avLst/>
          </a:prstGeom>
          <a:noFill/>
          <a:ln>
            <a:solidFill>
              <a:schemeClr val="accent2"/>
            </a:solidFill>
          </a:ln>
        </p:spPr>
        <p:txBody>
          <a:bodyPr vert="horz" lIns="288000" tIns="360000" rIns="288000" bIns="720000" rtlCol="0" anchor="t">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546761">
              <a:spcAft>
                <a:spcPts val="674"/>
              </a:spcAft>
              <a:buClr>
                <a:srgbClr val="A30772"/>
              </a:buClr>
              <a:defRPr/>
            </a:pPr>
            <a:r>
              <a:rPr lang="de-DE" sz="2000" b="1" dirty="0">
                <a:solidFill>
                  <a:schemeClr val="tx1"/>
                </a:solidFill>
              </a:rPr>
              <a:t>Weiter geht‘s!</a:t>
            </a:r>
          </a:p>
          <a:p>
            <a:pPr defTabSz="546761">
              <a:spcAft>
                <a:spcPts val="674"/>
              </a:spcAft>
              <a:buClr>
                <a:srgbClr val="A30772"/>
              </a:buClr>
              <a:defRPr/>
            </a:pPr>
            <a:r>
              <a:rPr lang="de-DE" sz="1401" dirty="0">
                <a:solidFill>
                  <a:schemeClr val="tx1"/>
                </a:solidFill>
              </a:rPr>
              <a:t>Neue Verbraucher im Haushalt können das Lastprofil verändern. </a:t>
            </a:r>
          </a:p>
          <a:p>
            <a:pPr defTabSz="546761">
              <a:spcAft>
                <a:spcPts val="674"/>
              </a:spcAft>
              <a:buClr>
                <a:srgbClr val="A30772"/>
              </a:buClr>
              <a:defRPr/>
            </a:pPr>
            <a:r>
              <a:rPr lang="de-DE" sz="1401" dirty="0">
                <a:solidFill>
                  <a:schemeClr val="tx1"/>
                </a:solidFill>
              </a:rPr>
              <a:t>Schau dir die Fragen auf den Anpassungskarten an und suche dir die aus, die dich am meisten interessiert. </a:t>
            </a:r>
            <a:endParaRPr lang="de-DE" sz="1401" dirty="0">
              <a:solidFill>
                <a:schemeClr val="tx1"/>
              </a:solidFill>
              <a:cs typeface="Arial"/>
            </a:endParaRPr>
          </a:p>
          <a:p>
            <a:pPr defTabSz="546761">
              <a:spcAft>
                <a:spcPts val="674"/>
              </a:spcAft>
              <a:buClr>
                <a:srgbClr val="A30772"/>
              </a:buClr>
              <a:defRPr/>
            </a:pPr>
            <a:r>
              <a:rPr lang="de-DE" sz="1401" dirty="0">
                <a:solidFill>
                  <a:schemeClr val="tx1"/>
                </a:solidFill>
              </a:rPr>
              <a:t>Setze die Anpassung um. Diskutiere was sich verändert hat und schau dir die Lösung auf der Rückseite an. </a:t>
            </a:r>
          </a:p>
          <a:p>
            <a:pPr defTabSz="546761">
              <a:spcAft>
                <a:spcPts val="674"/>
              </a:spcAft>
              <a:buClr>
                <a:srgbClr val="A30772"/>
              </a:buClr>
              <a:defRPr/>
            </a:pPr>
            <a:r>
              <a:rPr lang="de-DE" sz="1401" dirty="0">
                <a:solidFill>
                  <a:schemeClr val="tx1"/>
                </a:solidFill>
              </a:rPr>
              <a:t>Wenn dich weitere Anpassungen interessieren, setze auch diese um und diskutiere sie.</a:t>
            </a:r>
          </a:p>
        </p:txBody>
      </p:sp>
      <p:sp>
        <p:nvSpPr>
          <p:cNvPr id="10" name="Ellipse 9">
            <a:extLst>
              <a:ext uri="{FF2B5EF4-FFF2-40B4-BE49-F238E27FC236}">
                <a16:creationId xmlns:a16="http://schemas.microsoft.com/office/drawing/2014/main" id="{08B3F6C2-2DB4-EF1D-B3DA-E7ED1CCAB471}"/>
              </a:ext>
            </a:extLst>
          </p:cNvPr>
          <p:cNvSpPr/>
          <p:nvPr/>
        </p:nvSpPr>
        <p:spPr>
          <a:xfrm>
            <a:off x="4206040" y="1403218"/>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2</a:t>
            </a:r>
          </a:p>
        </p:txBody>
      </p:sp>
      <p:sp>
        <p:nvSpPr>
          <p:cNvPr id="2" name="Titel 1">
            <a:extLst>
              <a:ext uri="{FF2B5EF4-FFF2-40B4-BE49-F238E27FC236}">
                <a16:creationId xmlns:a16="http://schemas.microsoft.com/office/drawing/2014/main" id="{DCE3F228-3BD2-3D83-4434-B597564F3C15}"/>
              </a:ext>
            </a:extLst>
          </p:cNvPr>
          <p:cNvSpPr>
            <a:spLocks noGrp="1"/>
          </p:cNvSpPr>
          <p:nvPr>
            <p:ph type="title"/>
          </p:nvPr>
        </p:nvSpPr>
        <p:spPr/>
        <p:txBody>
          <a:bodyPr/>
          <a:lstStyle/>
          <a:p>
            <a:r>
              <a:rPr lang="de-DE" dirty="0"/>
              <a:t>Anleitung II</a:t>
            </a:r>
          </a:p>
        </p:txBody>
      </p:sp>
      <p:sp>
        <p:nvSpPr>
          <p:cNvPr id="3" name="Inhaltsplatzhalter 2">
            <a:extLst>
              <a:ext uri="{FF2B5EF4-FFF2-40B4-BE49-F238E27FC236}">
                <a16:creationId xmlns:a16="http://schemas.microsoft.com/office/drawing/2014/main" id="{FAFC6A6C-015B-9157-5FD6-1C3F98883843}"/>
              </a:ext>
            </a:extLst>
          </p:cNvPr>
          <p:cNvSpPr>
            <a:spLocks noGrp="1"/>
          </p:cNvSpPr>
          <p:nvPr>
            <p:ph idx="1"/>
          </p:nvPr>
        </p:nvSpPr>
        <p:spPr>
          <a:noFill/>
          <a:ln>
            <a:solidFill>
              <a:schemeClr val="accent2"/>
            </a:solidFill>
          </a:ln>
        </p:spPr>
        <p:txBody>
          <a:bodyPr vert="horz" lIns="354462" tIns="72000" rIns="354462" bIns="886154" rtlCol="0">
            <a:noAutofit/>
          </a:bodyPr>
          <a:lstStyle/>
          <a:p>
            <a:r>
              <a:rPr lang="de-DE" dirty="0">
                <a:solidFill>
                  <a:schemeClr val="tx1"/>
                </a:solidFill>
              </a:rPr>
              <a:t>	</a:t>
            </a:r>
            <a:r>
              <a:rPr lang="de-DE" sz="2000" b="1" dirty="0">
                <a:solidFill>
                  <a:schemeClr val="tx1"/>
                </a:solidFill>
              </a:rPr>
              <a:t>Es geht los!</a:t>
            </a:r>
          </a:p>
          <a:p>
            <a:r>
              <a:rPr lang="de-DE" sz="1401" dirty="0">
                <a:solidFill>
                  <a:schemeClr val="tx1"/>
                </a:solidFill>
              </a:rPr>
              <a:t>             Stell dir vor, es ist ein verregneter Samstag im Juni an dem du viel zu Hause bist. Überlege dir, welche der Energieverbraucher an diesem Tag um welche Uhrzeit Strom aus der Steckdose ziehen. </a:t>
            </a:r>
          </a:p>
          <a:p>
            <a:r>
              <a:rPr lang="de-DE" sz="1401" dirty="0">
                <a:solidFill>
                  <a:schemeClr val="tx1"/>
                </a:solidFill>
              </a:rPr>
              <a:t>Baue die Steine zu den passenden Uhrzeiten auf dem Spielgerüst auf. Gibt es Geräte, die viel mehr Strom brauchen als die anderen? Dann baue bei diesen zwei Spielsteine übereinander. </a:t>
            </a:r>
          </a:p>
          <a:p>
            <a:r>
              <a:rPr lang="de-DE" sz="1401" dirty="0">
                <a:solidFill>
                  <a:schemeClr val="tx1"/>
                </a:solidFill>
              </a:rPr>
              <a:t>Einigt euch auf eine Lösung, die </a:t>
            </a:r>
            <a:br>
              <a:rPr lang="de-DE" sz="1401" dirty="0">
                <a:solidFill>
                  <a:schemeClr val="tx1"/>
                </a:solidFill>
              </a:rPr>
            </a:br>
            <a:r>
              <a:rPr lang="de-DE" sz="1401" dirty="0">
                <a:solidFill>
                  <a:schemeClr val="tx1"/>
                </a:solidFill>
              </a:rPr>
              <a:t>für möglichst viele von euch passt!</a:t>
            </a:r>
          </a:p>
          <a:p>
            <a:endParaRPr lang="de-DE" dirty="0">
              <a:solidFill>
                <a:schemeClr val="tx1"/>
              </a:solidFill>
            </a:endParaRPr>
          </a:p>
        </p:txBody>
      </p:sp>
      <p:sp>
        <p:nvSpPr>
          <p:cNvPr id="4" name="Foliennummernplatzhalter 3">
            <a:extLst>
              <a:ext uri="{FF2B5EF4-FFF2-40B4-BE49-F238E27FC236}">
                <a16:creationId xmlns:a16="http://schemas.microsoft.com/office/drawing/2014/main" id="{211A7F15-D909-2A99-A26E-4E27CED66161}"/>
              </a:ext>
            </a:extLst>
          </p:cNvPr>
          <p:cNvSpPr>
            <a:spLocks noGrp="1"/>
          </p:cNvSpPr>
          <p:nvPr>
            <p:ph type="sldNum" sz="quarter" idx="12"/>
          </p:nvPr>
        </p:nvSpPr>
        <p:spPr/>
        <p:txBody>
          <a:bodyPr/>
          <a:lstStyle/>
          <a:p>
            <a:fld id="{F757E1CB-DF65-497F-AF70-C38A34EF2D36}" type="slidenum">
              <a:rPr lang="de-DE" smtClean="0"/>
              <a:pPr/>
              <a:t>6</a:t>
            </a:fld>
            <a:endParaRPr lang="de-DE"/>
          </a:p>
        </p:txBody>
      </p:sp>
      <p:sp>
        <p:nvSpPr>
          <p:cNvPr id="8" name="Pfeil: nach links gekrümmt 7">
            <a:extLst>
              <a:ext uri="{FF2B5EF4-FFF2-40B4-BE49-F238E27FC236}">
                <a16:creationId xmlns:a16="http://schemas.microsoft.com/office/drawing/2014/main" id="{6E5D7761-A74D-35CB-AF92-D4070F93F59D}"/>
              </a:ext>
            </a:extLst>
          </p:cNvPr>
          <p:cNvSpPr/>
          <p:nvPr/>
        </p:nvSpPr>
        <p:spPr>
          <a:xfrm>
            <a:off x="3596279" y="5343529"/>
            <a:ext cx="304753" cy="319131"/>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801">
              <a:solidFill>
                <a:schemeClr val="tx1"/>
              </a:solidFill>
            </a:endParaRPr>
          </a:p>
        </p:txBody>
      </p:sp>
      <p:sp>
        <p:nvSpPr>
          <p:cNvPr id="5" name="Pfeil: nach links gekrümmt 4">
            <a:extLst>
              <a:ext uri="{FF2B5EF4-FFF2-40B4-BE49-F238E27FC236}">
                <a16:creationId xmlns:a16="http://schemas.microsoft.com/office/drawing/2014/main" id="{0857EDDC-F3E0-545F-AE16-A6E068773528}"/>
              </a:ext>
            </a:extLst>
          </p:cNvPr>
          <p:cNvSpPr/>
          <p:nvPr/>
        </p:nvSpPr>
        <p:spPr>
          <a:xfrm>
            <a:off x="7491346" y="5343529"/>
            <a:ext cx="304753" cy="319131"/>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801">
              <a:solidFill>
                <a:schemeClr val="tx1"/>
              </a:solidFill>
            </a:endParaRPr>
          </a:p>
        </p:txBody>
      </p:sp>
      <p:sp>
        <p:nvSpPr>
          <p:cNvPr id="6" name="Pfeil: nach links gekrümmt 5">
            <a:extLst>
              <a:ext uri="{FF2B5EF4-FFF2-40B4-BE49-F238E27FC236}">
                <a16:creationId xmlns:a16="http://schemas.microsoft.com/office/drawing/2014/main" id="{BA4BF576-2F8E-ECD5-3259-FB853AD3927B}"/>
              </a:ext>
            </a:extLst>
          </p:cNvPr>
          <p:cNvSpPr/>
          <p:nvPr/>
        </p:nvSpPr>
        <p:spPr>
          <a:xfrm>
            <a:off x="11426527" y="5343527"/>
            <a:ext cx="304753" cy="319131"/>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801">
              <a:solidFill>
                <a:schemeClr val="tx1"/>
              </a:solidFill>
            </a:endParaRPr>
          </a:p>
        </p:txBody>
      </p:sp>
      <p:sp>
        <p:nvSpPr>
          <p:cNvPr id="11" name="Ellipse 10">
            <a:extLst>
              <a:ext uri="{FF2B5EF4-FFF2-40B4-BE49-F238E27FC236}">
                <a16:creationId xmlns:a16="http://schemas.microsoft.com/office/drawing/2014/main" id="{96317DEB-2183-9D65-DE2B-F530E7EBE922}"/>
              </a:ext>
            </a:extLst>
          </p:cNvPr>
          <p:cNvSpPr/>
          <p:nvPr/>
        </p:nvSpPr>
        <p:spPr>
          <a:xfrm>
            <a:off x="264146" y="1344850"/>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1</a:t>
            </a:r>
          </a:p>
        </p:txBody>
      </p:sp>
    </p:spTree>
    <p:extLst>
      <p:ext uri="{BB962C8B-B14F-4D97-AF65-F5344CB8AC3E}">
        <p14:creationId xmlns:p14="http://schemas.microsoft.com/office/powerpoint/2010/main" val="568460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3562B-BEEF-64FA-552B-7F6910DB60A2}"/>
            </a:ext>
          </a:extLst>
        </p:cNvPr>
        <p:cNvGrpSpPr/>
        <p:nvPr/>
      </p:nvGrpSpPr>
      <p:grpSpPr>
        <a:xfrm>
          <a:off x="0" y="0"/>
          <a:ext cx="0" cy="0"/>
          <a:chOff x="0" y="0"/>
          <a:chExt cx="0" cy="0"/>
        </a:xfrm>
      </p:grpSpPr>
      <p:sp>
        <p:nvSpPr>
          <p:cNvPr id="13" name="Inhaltsplatzhalter 2">
            <a:extLst>
              <a:ext uri="{FF2B5EF4-FFF2-40B4-BE49-F238E27FC236}">
                <a16:creationId xmlns:a16="http://schemas.microsoft.com/office/drawing/2014/main" id="{284AEDF8-21D3-B3E3-B976-47E524F876D4}"/>
              </a:ext>
            </a:extLst>
          </p:cNvPr>
          <p:cNvSpPr txBox="1">
            <a:spLocks/>
          </p:cNvSpPr>
          <p:nvPr/>
        </p:nvSpPr>
        <p:spPr>
          <a:xfrm>
            <a:off x="410367"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546761">
              <a:spcAft>
                <a:spcPts val="674"/>
              </a:spcAft>
              <a:buClr>
                <a:srgbClr val="A30772"/>
              </a:buClr>
              <a:defRPr/>
            </a:pPr>
            <a:endParaRPr lang="de-DE" sz="3600" dirty="0">
              <a:solidFill>
                <a:schemeClr val="tx1"/>
              </a:solidFill>
            </a:endParaRPr>
          </a:p>
          <a:p>
            <a:r>
              <a:rPr lang="de-DE" sz="1600" b="1" dirty="0">
                <a:solidFill>
                  <a:schemeClr val="tx1"/>
                </a:solidFill>
              </a:rPr>
              <a:t>Herzlichen Glückwunsch! Du hast es geschafft und die Mission erfüllt. </a:t>
            </a:r>
          </a:p>
          <a:p>
            <a:r>
              <a:rPr lang="de-DE" sz="1600" dirty="0">
                <a:solidFill>
                  <a:schemeClr val="tx1"/>
                </a:solidFill>
              </a:rPr>
              <a:t>Jetzt bist du </a:t>
            </a:r>
            <a:r>
              <a:rPr lang="de-DE" sz="1600" dirty="0" err="1">
                <a:solidFill>
                  <a:schemeClr val="tx1"/>
                </a:solidFill>
              </a:rPr>
              <a:t>Baumeister:in</a:t>
            </a:r>
            <a:r>
              <a:rPr lang="de-DE" sz="1600" dirty="0">
                <a:solidFill>
                  <a:schemeClr val="tx1"/>
                </a:solidFill>
              </a:rPr>
              <a:t> und weißt, wie du mit deiner Stromnutzung über den Tag zu einem modernen und gut funktionierenden Stromsystem beitragen kannst. </a:t>
            </a:r>
          </a:p>
        </p:txBody>
      </p:sp>
      <p:sp>
        <p:nvSpPr>
          <p:cNvPr id="14" name="Ellipse 13">
            <a:extLst>
              <a:ext uri="{FF2B5EF4-FFF2-40B4-BE49-F238E27FC236}">
                <a16:creationId xmlns:a16="http://schemas.microsoft.com/office/drawing/2014/main" id="{FDEEE1B1-0A32-28FA-7E3F-BB39FD37338A}"/>
              </a:ext>
            </a:extLst>
          </p:cNvPr>
          <p:cNvSpPr/>
          <p:nvPr/>
        </p:nvSpPr>
        <p:spPr>
          <a:xfrm>
            <a:off x="333374" y="1409701"/>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3</a:t>
            </a:r>
          </a:p>
        </p:txBody>
      </p:sp>
      <p:sp>
        <p:nvSpPr>
          <p:cNvPr id="11" name="Inhaltsplatzhalter 2">
            <a:extLst>
              <a:ext uri="{FF2B5EF4-FFF2-40B4-BE49-F238E27FC236}">
                <a16:creationId xmlns:a16="http://schemas.microsoft.com/office/drawing/2014/main" id="{BE33BB83-17DB-DB29-93AD-94FAE82EBA04}"/>
              </a:ext>
            </a:extLst>
          </p:cNvPr>
          <p:cNvSpPr txBox="1">
            <a:spLocks/>
          </p:cNvSpPr>
          <p:nvPr/>
        </p:nvSpPr>
        <p:spPr>
          <a:xfrm>
            <a:off x="4297191"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546761">
              <a:spcAft>
                <a:spcPts val="674"/>
              </a:spcAft>
              <a:buClr>
                <a:srgbClr val="A30772"/>
              </a:buClr>
              <a:defRPr/>
            </a:pPr>
            <a:endParaRPr lang="de-DE" sz="1801" dirty="0">
              <a:solidFill>
                <a:schemeClr val="tx1"/>
              </a:solidFill>
            </a:endParaRPr>
          </a:p>
          <a:p>
            <a:pPr defTabSz="546761">
              <a:spcAft>
                <a:spcPts val="674"/>
              </a:spcAft>
              <a:buClr>
                <a:srgbClr val="A30772"/>
              </a:buClr>
              <a:defRPr/>
            </a:pPr>
            <a:endParaRPr lang="de-DE" sz="1801" dirty="0">
              <a:solidFill>
                <a:schemeClr val="tx1"/>
              </a:solidFill>
            </a:endParaRPr>
          </a:p>
          <a:p>
            <a:pPr defTabSz="546761">
              <a:spcAft>
                <a:spcPts val="674"/>
              </a:spcAft>
              <a:buClr>
                <a:srgbClr val="A30772"/>
              </a:buClr>
              <a:defRPr/>
            </a:pPr>
            <a:r>
              <a:rPr lang="de-DE" sz="1600" dirty="0">
                <a:solidFill>
                  <a:schemeClr val="tx1"/>
                </a:solidFill>
              </a:rPr>
              <a:t>Jetzt weißt du schon mehr darüber, welche Rolle unterschiedliche Jahreszeiten oder unterschiedliche Stromverbraucher in deinem Haushalt für das Lastprofil spielen können. Alles scheint erstmal einem klaren Ablauf zu folgen.</a:t>
            </a:r>
          </a:p>
        </p:txBody>
      </p:sp>
      <p:sp>
        <p:nvSpPr>
          <p:cNvPr id="12" name="Ellipse 11">
            <a:extLst>
              <a:ext uri="{FF2B5EF4-FFF2-40B4-BE49-F238E27FC236}">
                <a16:creationId xmlns:a16="http://schemas.microsoft.com/office/drawing/2014/main" id="{0BC6E6D3-6573-3AF3-A880-2DD4DF7D9325}"/>
              </a:ext>
            </a:extLst>
          </p:cNvPr>
          <p:cNvSpPr/>
          <p:nvPr/>
        </p:nvSpPr>
        <p:spPr>
          <a:xfrm>
            <a:off x="4220201" y="1409703"/>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2</a:t>
            </a:r>
          </a:p>
        </p:txBody>
      </p:sp>
      <p:sp>
        <p:nvSpPr>
          <p:cNvPr id="7" name="Inhaltsplatzhalter 2">
            <a:extLst>
              <a:ext uri="{FF2B5EF4-FFF2-40B4-BE49-F238E27FC236}">
                <a16:creationId xmlns:a16="http://schemas.microsoft.com/office/drawing/2014/main" id="{80688DF2-6C99-4B44-1F97-CC7FF32A749D}"/>
              </a:ext>
            </a:extLst>
          </p:cNvPr>
          <p:cNvSpPr txBox="1">
            <a:spLocks/>
          </p:cNvSpPr>
          <p:nvPr/>
        </p:nvSpPr>
        <p:spPr>
          <a:xfrm>
            <a:off x="8181633" y="1604963"/>
            <a:ext cx="3600000" cy="4195850"/>
          </a:xfrm>
          <a:prstGeom prst="rect">
            <a:avLst/>
          </a:prstGeom>
          <a:noFill/>
          <a:ln>
            <a:solidFill>
              <a:schemeClr val="accent2"/>
            </a:solidFill>
          </a:ln>
        </p:spPr>
        <p:txBody>
          <a:bodyPr vert="horz" lIns="288000" tIns="360000" rIns="288000" bIns="720000" rtlCol="0">
            <a:noAutofit/>
          </a:bodyPr>
          <a:lstStyle>
            <a:lvl1pPr marL="0" indent="0" algn="l" defTabSz="972000" rtl="0" eaLnBrk="1" latinLnBrk="0" hangingPunct="1">
              <a:lnSpc>
                <a:spcPct val="110000"/>
              </a:lnSpc>
              <a:spcBef>
                <a:spcPts val="0"/>
              </a:spcBef>
              <a:spcAft>
                <a:spcPts val="1200"/>
              </a:spcAft>
              <a:buClr>
                <a:schemeClr val="accent2"/>
              </a:buClr>
              <a:buFont typeface="Wingdings" panose="05000000000000000000" pitchFamily="2" charset="2"/>
              <a:buNone/>
              <a:defRPr sz="1800" kern="1200">
                <a:solidFill>
                  <a:schemeClr val="bg1"/>
                </a:solidFill>
                <a:latin typeface="+mn-lt"/>
                <a:ea typeface="+mn-ea"/>
                <a:cs typeface="+mn-cs"/>
              </a:defRPr>
            </a:lvl1pPr>
            <a:lvl2pPr marL="4572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600" kern="1200">
                <a:solidFill>
                  <a:schemeClr val="tx1"/>
                </a:solidFill>
                <a:latin typeface="+mn-lt"/>
                <a:ea typeface="+mn-ea"/>
                <a:cs typeface="+mn-cs"/>
              </a:defRPr>
            </a:lvl2pPr>
            <a:lvl3pPr marL="9144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400" kern="1200">
                <a:solidFill>
                  <a:schemeClr val="tx1"/>
                </a:solidFill>
                <a:latin typeface="+mn-lt"/>
                <a:ea typeface="+mn-ea"/>
                <a:cs typeface="+mn-cs"/>
              </a:defRPr>
            </a:lvl3pPr>
            <a:lvl4pPr marL="13716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4pPr>
            <a:lvl5pPr marL="1828800" indent="0" algn="l" defTabSz="914400" rtl="0" eaLnBrk="1" latinLnBrk="0" hangingPunct="1">
              <a:lnSpc>
                <a:spcPct val="110000"/>
              </a:lnSpc>
              <a:spcBef>
                <a:spcPts val="500"/>
              </a:spcBef>
              <a:spcAft>
                <a:spcPts val="1200"/>
              </a:spcAft>
              <a:buClr>
                <a:schemeClr val="accent2"/>
              </a:buClr>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2000" b="1" dirty="0">
                <a:solidFill>
                  <a:schemeClr val="tx1"/>
                </a:solidFill>
              </a:rPr>
              <a:t>      Zwischenerfolg!</a:t>
            </a:r>
          </a:p>
          <a:p>
            <a:r>
              <a:rPr lang="de-DE" sz="1401" dirty="0">
                <a:solidFill>
                  <a:schemeClr val="tx1"/>
                </a:solidFill>
              </a:rPr>
              <a:t>Die Verteilung, die du gebaut hast nennt man das Lastprofil eines Haushalts. Du siehst jetzt auf einen Blick, wie die Belastungen auf das Verteilnetz durch diesen Haushalt über den Tag verteilt sind. </a:t>
            </a:r>
          </a:p>
          <a:p>
            <a:r>
              <a:rPr lang="de-DE" sz="1401" dirty="0">
                <a:solidFill>
                  <a:schemeClr val="tx1"/>
                </a:solidFill>
              </a:rPr>
              <a:t>Denkst du, dass diese Verteilung gut oder schlecht für das Netz ist? Überlege mit deiner Gruppe, ob euch eine Antwort einfällt. Wir besprechen es nach dem Spiel.</a:t>
            </a:r>
          </a:p>
        </p:txBody>
      </p:sp>
      <p:sp>
        <p:nvSpPr>
          <p:cNvPr id="8" name="Ellipse 7">
            <a:extLst>
              <a:ext uri="{FF2B5EF4-FFF2-40B4-BE49-F238E27FC236}">
                <a16:creationId xmlns:a16="http://schemas.microsoft.com/office/drawing/2014/main" id="{69DF4AD6-E61E-9203-EE2E-B1902ABAFBB9}"/>
              </a:ext>
            </a:extLst>
          </p:cNvPr>
          <p:cNvSpPr/>
          <p:nvPr/>
        </p:nvSpPr>
        <p:spPr>
          <a:xfrm>
            <a:off x="8104643" y="1409703"/>
            <a:ext cx="923925" cy="9239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1</a:t>
            </a:r>
          </a:p>
        </p:txBody>
      </p:sp>
      <p:sp>
        <p:nvSpPr>
          <p:cNvPr id="2" name="Titel 1">
            <a:extLst>
              <a:ext uri="{FF2B5EF4-FFF2-40B4-BE49-F238E27FC236}">
                <a16:creationId xmlns:a16="http://schemas.microsoft.com/office/drawing/2014/main" id="{24A92AD1-9FA9-034C-A2F5-54C002B1AF98}"/>
              </a:ext>
            </a:extLst>
          </p:cNvPr>
          <p:cNvSpPr>
            <a:spLocks noGrp="1"/>
          </p:cNvSpPr>
          <p:nvPr>
            <p:ph type="title"/>
          </p:nvPr>
        </p:nvSpPr>
        <p:spPr/>
        <p:txBody>
          <a:bodyPr/>
          <a:lstStyle/>
          <a:p>
            <a:r>
              <a:rPr lang="de-DE" dirty="0"/>
              <a:t>Anleitung II Rückseite Option 2: Zwischenerfolg m. Gruppendiskussion</a:t>
            </a:r>
          </a:p>
        </p:txBody>
      </p:sp>
      <p:sp>
        <p:nvSpPr>
          <p:cNvPr id="4" name="Foliennummernplatzhalter 3">
            <a:extLst>
              <a:ext uri="{FF2B5EF4-FFF2-40B4-BE49-F238E27FC236}">
                <a16:creationId xmlns:a16="http://schemas.microsoft.com/office/drawing/2014/main" id="{8A3056C0-B180-A7A3-C4B0-F950789FD76A}"/>
              </a:ext>
            </a:extLst>
          </p:cNvPr>
          <p:cNvSpPr>
            <a:spLocks noGrp="1"/>
          </p:cNvSpPr>
          <p:nvPr>
            <p:ph type="sldNum" sz="quarter" idx="12"/>
          </p:nvPr>
        </p:nvSpPr>
        <p:spPr/>
        <p:txBody>
          <a:bodyPr/>
          <a:lstStyle/>
          <a:p>
            <a:fld id="{F757E1CB-DF65-497F-AF70-C38A34EF2D36}" type="slidenum">
              <a:rPr lang="de-DE" smtClean="0"/>
              <a:pPr/>
              <a:t>7</a:t>
            </a:fld>
            <a:endParaRPr lang="de-DE"/>
          </a:p>
        </p:txBody>
      </p:sp>
    </p:spTree>
    <p:extLst>
      <p:ext uri="{BB962C8B-B14F-4D97-AF65-F5344CB8AC3E}">
        <p14:creationId xmlns:p14="http://schemas.microsoft.com/office/powerpoint/2010/main" val="3172189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4ED7B-3542-116B-39DB-7260FC96183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CB47A5F-B686-863E-606E-75FAE89BF005}"/>
              </a:ext>
            </a:extLst>
          </p:cNvPr>
          <p:cNvSpPr>
            <a:spLocks noGrp="1"/>
          </p:cNvSpPr>
          <p:nvPr>
            <p:ph type="title"/>
          </p:nvPr>
        </p:nvSpPr>
        <p:spPr/>
        <p:txBody>
          <a:bodyPr/>
          <a:lstStyle/>
          <a:p>
            <a:r>
              <a:rPr lang="de-DE" dirty="0"/>
              <a:t>Spielkarten Vorderseiten I</a:t>
            </a:r>
          </a:p>
        </p:txBody>
      </p:sp>
      <p:sp>
        <p:nvSpPr>
          <p:cNvPr id="5" name="Inhaltsplatzhalter 4">
            <a:extLst>
              <a:ext uri="{FF2B5EF4-FFF2-40B4-BE49-F238E27FC236}">
                <a16:creationId xmlns:a16="http://schemas.microsoft.com/office/drawing/2014/main" id="{CEB208DB-8846-22AE-FE29-FC690E75AF94}"/>
              </a:ext>
            </a:extLst>
          </p:cNvPr>
          <p:cNvSpPr>
            <a:spLocks noGrp="1"/>
          </p:cNvSpPr>
          <p:nvPr>
            <p:ph idx="13"/>
          </p:nvPr>
        </p:nvSpPr>
        <p:spPr/>
        <p:txBody>
          <a:bodyPr vert="horz" lIns="288000" tIns="360000" rIns="288000" bIns="720000" rtlCol="0" anchor="t">
            <a:noAutofit/>
          </a:bodyPr>
          <a:lstStyle/>
          <a:p>
            <a:r>
              <a:rPr lang="de-DE" b="1"/>
              <a:t>Anpassung 3</a:t>
            </a:r>
          </a:p>
          <a:p>
            <a:endParaRPr lang="de-DE"/>
          </a:p>
          <a:p>
            <a:r>
              <a:rPr lang="de-DE"/>
              <a:t>Was passiert mit dieser Lastkurve ...</a:t>
            </a:r>
          </a:p>
          <a:p>
            <a:endParaRPr lang="de-DE"/>
          </a:p>
          <a:p>
            <a:r>
              <a:rPr lang="de-DE"/>
              <a:t>  ... wenn eine PV-Anlage        hinzukommt?</a:t>
            </a:r>
            <a:endParaRPr lang="de-DE">
              <a:cs typeface="Arial"/>
            </a:endParaRPr>
          </a:p>
          <a:p>
            <a:endParaRPr lang="de-DE"/>
          </a:p>
          <a:p>
            <a:pPr algn="r"/>
            <a:r>
              <a:rPr lang="de-DE" sz="800" i="1"/>
              <a:t>Lösungen auf der Rückseite; </a:t>
            </a:r>
            <a:br>
              <a:rPr lang="de-DE" sz="800" i="1"/>
            </a:br>
            <a:r>
              <a:rPr lang="de-DE" sz="800" i="1"/>
              <a:t>Ehrenkodex: erst selbst probieren, dann nachschauen</a:t>
            </a:r>
          </a:p>
          <a:p>
            <a:endParaRPr lang="de-DE"/>
          </a:p>
        </p:txBody>
      </p:sp>
      <p:sp>
        <p:nvSpPr>
          <p:cNvPr id="6" name="Inhaltsplatzhalter 5">
            <a:extLst>
              <a:ext uri="{FF2B5EF4-FFF2-40B4-BE49-F238E27FC236}">
                <a16:creationId xmlns:a16="http://schemas.microsoft.com/office/drawing/2014/main" id="{6D90D521-F371-BC6B-A5D2-268F29088386}"/>
              </a:ext>
            </a:extLst>
          </p:cNvPr>
          <p:cNvSpPr>
            <a:spLocks noGrp="1"/>
          </p:cNvSpPr>
          <p:nvPr>
            <p:ph idx="14"/>
          </p:nvPr>
        </p:nvSpPr>
        <p:spPr/>
        <p:txBody>
          <a:bodyPr vert="horz" lIns="288000" tIns="360000" rIns="288000" bIns="720000" rtlCol="0" anchor="t">
            <a:noAutofit/>
          </a:bodyPr>
          <a:lstStyle/>
          <a:p>
            <a:r>
              <a:rPr lang="de-DE" b="1"/>
              <a:t>Anpassung 2</a:t>
            </a:r>
          </a:p>
          <a:p>
            <a:endParaRPr lang="de-DE"/>
          </a:p>
          <a:p>
            <a:r>
              <a:rPr lang="de-DE"/>
              <a:t>Was passiert mit dieser Lastkurve ...</a:t>
            </a:r>
          </a:p>
          <a:p>
            <a:endParaRPr lang="de-DE"/>
          </a:p>
          <a:p>
            <a:r>
              <a:rPr lang="de-DE"/>
              <a:t>  ... wenn ein Elektroauto        dazukommt?</a:t>
            </a:r>
          </a:p>
          <a:p>
            <a:endParaRPr lang="de-DE"/>
          </a:p>
          <a:p>
            <a:pPr algn="r"/>
            <a:r>
              <a:rPr lang="de-DE" sz="800" i="1"/>
              <a:t>Lösungen auf der Rückseite; </a:t>
            </a:r>
            <a:br>
              <a:rPr lang="de-DE" sz="800" i="1"/>
            </a:br>
            <a:r>
              <a:rPr lang="de-DE" sz="800" i="1"/>
              <a:t>Ehrenkodex: erst selbst probieren, dann nachschauen</a:t>
            </a:r>
          </a:p>
          <a:p>
            <a:endParaRPr lang="de-DE"/>
          </a:p>
        </p:txBody>
      </p:sp>
      <p:sp>
        <p:nvSpPr>
          <p:cNvPr id="4" name="Foliennummernplatzhalter 3">
            <a:extLst>
              <a:ext uri="{FF2B5EF4-FFF2-40B4-BE49-F238E27FC236}">
                <a16:creationId xmlns:a16="http://schemas.microsoft.com/office/drawing/2014/main" id="{E05F6418-F922-139D-C1F8-A44408D17C35}"/>
              </a:ext>
            </a:extLst>
          </p:cNvPr>
          <p:cNvSpPr>
            <a:spLocks noGrp="1"/>
          </p:cNvSpPr>
          <p:nvPr>
            <p:ph type="sldNum" sz="quarter" idx="12"/>
          </p:nvPr>
        </p:nvSpPr>
        <p:spPr/>
        <p:txBody>
          <a:bodyPr/>
          <a:lstStyle/>
          <a:p>
            <a:fld id="{F757E1CB-DF65-497F-AF70-C38A34EF2D36}" type="slidenum">
              <a:rPr lang="de-DE" smtClean="0"/>
              <a:pPr/>
              <a:t>8</a:t>
            </a:fld>
            <a:endParaRPr lang="de-DE"/>
          </a:p>
        </p:txBody>
      </p:sp>
    </p:spTree>
    <p:extLst>
      <p:ext uri="{BB962C8B-B14F-4D97-AF65-F5344CB8AC3E}">
        <p14:creationId xmlns:p14="http://schemas.microsoft.com/office/powerpoint/2010/main" val="2744073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A8FB4-4217-29A8-A6DF-FD9F48D2607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68D6F68-5CA7-51C7-285F-168144282408}"/>
              </a:ext>
            </a:extLst>
          </p:cNvPr>
          <p:cNvSpPr>
            <a:spLocks noGrp="1"/>
          </p:cNvSpPr>
          <p:nvPr>
            <p:ph type="title"/>
          </p:nvPr>
        </p:nvSpPr>
        <p:spPr/>
        <p:txBody>
          <a:bodyPr/>
          <a:lstStyle/>
          <a:p>
            <a:r>
              <a:rPr lang="de-DE"/>
              <a:t>Rückseiten I</a:t>
            </a:r>
          </a:p>
        </p:txBody>
      </p:sp>
      <p:sp>
        <p:nvSpPr>
          <p:cNvPr id="3" name="Inhaltsplatzhalter 2">
            <a:extLst>
              <a:ext uri="{FF2B5EF4-FFF2-40B4-BE49-F238E27FC236}">
                <a16:creationId xmlns:a16="http://schemas.microsoft.com/office/drawing/2014/main" id="{D4CCFA48-C003-27BE-362C-55DB9AF83CAD}"/>
              </a:ext>
            </a:extLst>
          </p:cNvPr>
          <p:cNvSpPr>
            <a:spLocks noGrp="1"/>
          </p:cNvSpPr>
          <p:nvPr>
            <p:ph idx="1"/>
          </p:nvPr>
        </p:nvSpPr>
        <p:spPr/>
        <p:txBody>
          <a:bodyPr vert="horz" lIns="288000" tIns="360000" rIns="288000" bIns="720000" rtlCol="0" anchor="t">
            <a:noAutofit/>
          </a:bodyPr>
          <a:lstStyle/>
          <a:p>
            <a:r>
              <a:rPr lang="de-DE" b="1"/>
              <a:t>Anpassung 3</a:t>
            </a:r>
          </a:p>
          <a:p>
            <a:r>
              <a:rPr lang="de-DE" sz="1401"/>
              <a:t>Was passiert mit dieser Lastkurve wenn eine PV-Anlage hinzukommt?</a:t>
            </a:r>
          </a:p>
          <a:p>
            <a:pPr marL="171458" indent="-171458">
              <a:spcAft>
                <a:spcPts val="900"/>
              </a:spcAft>
              <a:buFont typeface="Arial" panose="020B0604020202020204" pitchFamily="34" charset="0"/>
              <a:buChar char="•"/>
            </a:pPr>
            <a:r>
              <a:rPr lang="de-DE" sz="1050"/>
              <a:t>Geht ins Negative: es wird Strom erzeugt! Der kann eingespeist oder direkt verbraucht werden (Eigenverbrauch). </a:t>
            </a:r>
            <a:endParaRPr lang="de-DE" sz="1050">
              <a:cs typeface="Arial"/>
            </a:endParaRPr>
          </a:p>
          <a:p>
            <a:pPr marL="171458" indent="-171458">
              <a:spcAft>
                <a:spcPts val="900"/>
              </a:spcAft>
              <a:buFont typeface="Arial" panose="020B0604020202020204" pitchFamily="34" charset="0"/>
              <a:buChar char="•"/>
            </a:pPr>
            <a:r>
              <a:rPr lang="de-DE" sz="1001"/>
              <a:t>Erzeugung bei 7.5 kWp: rund 7500 kWh pro Jahr, vor allem im Sommer und mittags aber auch sinnvoll auf Ost-/West-Dächern.</a:t>
            </a:r>
            <a:endParaRPr lang="de-DE" sz="1001">
              <a:cs typeface="Arial"/>
            </a:endParaRPr>
          </a:p>
          <a:p>
            <a:pPr marL="171458" indent="-171458">
              <a:spcAft>
                <a:spcPts val="900"/>
              </a:spcAft>
              <a:buFont typeface="Arial" panose="020B0604020202020204" pitchFamily="34" charset="0"/>
              <a:buChar char="•"/>
            </a:pPr>
            <a:r>
              <a:rPr lang="de-DE" sz="1050"/>
              <a:t>Aus Netzsicht: nicht ideal, wenn der Strom „unkontrolliert“ eingespeist wird zu Zeiten, in denen nicht viel verbraucht wird (14-16 Uhr). </a:t>
            </a:r>
            <a:endParaRPr lang="de-DE" sz="1050">
              <a:cs typeface="Arial"/>
            </a:endParaRPr>
          </a:p>
          <a:p>
            <a:pPr marL="171458" indent="-171458">
              <a:spcAft>
                <a:spcPts val="900"/>
              </a:spcAft>
              <a:buFont typeface="Arial" panose="020B0604020202020204" pitchFamily="34" charset="0"/>
              <a:buChar char="•"/>
            </a:pPr>
            <a:r>
              <a:rPr lang="de-DE" sz="1050"/>
              <a:t>Optimales Verhalten im Haushalt: der Strom wird dann genutzt, wenn er erzeugt wird, z. B. mit Energiemanagementsystem.</a:t>
            </a:r>
            <a:endParaRPr lang="de-DE" sz="1050">
              <a:cs typeface="Arial"/>
            </a:endParaRPr>
          </a:p>
          <a:p>
            <a:endParaRPr lang="de-DE" sz="1050"/>
          </a:p>
        </p:txBody>
      </p:sp>
      <p:sp>
        <p:nvSpPr>
          <p:cNvPr id="6" name="Inhaltsplatzhalter 5">
            <a:extLst>
              <a:ext uri="{FF2B5EF4-FFF2-40B4-BE49-F238E27FC236}">
                <a16:creationId xmlns:a16="http://schemas.microsoft.com/office/drawing/2014/main" id="{9EB14367-DE62-EFC5-2FD3-301C9837CA97}"/>
              </a:ext>
            </a:extLst>
          </p:cNvPr>
          <p:cNvSpPr>
            <a:spLocks noGrp="1"/>
          </p:cNvSpPr>
          <p:nvPr>
            <p:ph idx="14"/>
          </p:nvPr>
        </p:nvSpPr>
        <p:spPr/>
        <p:txBody>
          <a:bodyPr vert="horz" lIns="288000" tIns="360000" rIns="288000" bIns="720000" rtlCol="0" anchor="t">
            <a:noAutofit/>
          </a:bodyPr>
          <a:lstStyle/>
          <a:p>
            <a:r>
              <a:rPr lang="de-DE" b="1"/>
              <a:t>Anpassung 2</a:t>
            </a:r>
          </a:p>
          <a:p>
            <a:r>
              <a:rPr lang="de-DE" sz="1401"/>
              <a:t>Was passiert mit dieser Lastkurve wenn ein Elektroauto dazukommt?</a:t>
            </a:r>
          </a:p>
          <a:p>
            <a:pPr marL="171458" indent="-171458">
              <a:spcAft>
                <a:spcPts val="900"/>
              </a:spcAft>
              <a:buFont typeface="Arial" panose="020B0604020202020204" pitchFamily="34" charset="0"/>
              <a:buChar char="•"/>
            </a:pPr>
            <a:r>
              <a:rPr lang="de-DE" sz="1050"/>
              <a:t>Stark abhängig vom eigenen Ladeverhalten: wann, wo und wie viel wird geladen? (tagsüber oder abends; zu Hause, im Büro oder unterwegs; 15kWh/100km)</a:t>
            </a:r>
            <a:endParaRPr lang="de-DE" sz="1050">
              <a:cs typeface="Arial"/>
            </a:endParaRPr>
          </a:p>
          <a:p>
            <a:pPr marL="171458" indent="-171458">
              <a:spcAft>
                <a:spcPts val="900"/>
              </a:spcAft>
              <a:buFont typeface="Arial" panose="020B0604020202020204" pitchFamily="34" charset="0"/>
              <a:buChar char="•"/>
            </a:pPr>
            <a:r>
              <a:rPr lang="de-DE" sz="1050"/>
              <a:t>Beispiel: 2.400 kWh Stromverbrauch pro Jahr, nicht zum Pendeln genutzt = ca. 6.5 kWh pro Tag; aber: eine Vollladung abends wäre in unserer Kurve ein "Super-Peak"</a:t>
            </a:r>
            <a:endParaRPr lang="de-DE" sz="1050">
              <a:cs typeface="Arial"/>
            </a:endParaRPr>
          </a:p>
          <a:p>
            <a:pPr marL="171458" indent="-171458">
              <a:spcAft>
                <a:spcPts val="900"/>
              </a:spcAft>
              <a:buFont typeface="Arial" panose="020B0604020202020204" pitchFamily="34" charset="0"/>
              <a:buChar char="•"/>
            </a:pPr>
            <a:r>
              <a:rPr lang="de-DE" sz="1050"/>
              <a:t>Aus Netzsicht: das kommt darauf an, was alle anderen Elektroautos gerade machen. Stichwort: Gleichzeitigkeit. Hier kann intelligentes/gesteuertes Laden helfen; verschiedene Technologien dafür gibt es bereits. </a:t>
            </a:r>
            <a:endParaRPr lang="de-DE" sz="1050">
              <a:cs typeface="Arial"/>
            </a:endParaRPr>
          </a:p>
        </p:txBody>
      </p:sp>
      <p:sp>
        <p:nvSpPr>
          <p:cNvPr id="4" name="Foliennummernplatzhalter 3">
            <a:extLst>
              <a:ext uri="{FF2B5EF4-FFF2-40B4-BE49-F238E27FC236}">
                <a16:creationId xmlns:a16="http://schemas.microsoft.com/office/drawing/2014/main" id="{02AC419E-35DB-84ED-461F-B18F757A4EFA}"/>
              </a:ext>
            </a:extLst>
          </p:cNvPr>
          <p:cNvSpPr>
            <a:spLocks noGrp="1"/>
          </p:cNvSpPr>
          <p:nvPr>
            <p:ph type="sldNum" sz="quarter" idx="12"/>
          </p:nvPr>
        </p:nvSpPr>
        <p:spPr/>
        <p:txBody>
          <a:bodyPr/>
          <a:lstStyle/>
          <a:p>
            <a:fld id="{F757E1CB-DF65-497F-AF70-C38A34EF2D36}" type="slidenum">
              <a:rPr lang="de-DE" smtClean="0"/>
              <a:pPr/>
              <a:t>9</a:t>
            </a:fld>
            <a:endParaRPr lang="de-DE"/>
          </a:p>
        </p:txBody>
      </p:sp>
    </p:spTree>
    <p:extLst>
      <p:ext uri="{BB962C8B-B14F-4D97-AF65-F5344CB8AC3E}">
        <p14:creationId xmlns:p14="http://schemas.microsoft.com/office/powerpoint/2010/main" val="758000879"/>
      </p:ext>
    </p:extLst>
  </p:cSld>
  <p:clrMapOvr>
    <a:masterClrMapping/>
  </p:clrMapOvr>
</p:sld>
</file>

<file path=ppt/theme/theme1.xml><?xml version="1.0" encoding="utf-8"?>
<a:theme xmlns:a="http://schemas.openxmlformats.org/drawingml/2006/main" name="Office">
  <a:themeElements>
    <a:clrScheme name="WJ25">
      <a:dk1>
        <a:srgbClr val="000000"/>
      </a:dk1>
      <a:lt1>
        <a:srgbClr val="FFFFFF"/>
      </a:lt1>
      <a:dk2>
        <a:srgbClr val="000000"/>
      </a:dk2>
      <a:lt2>
        <a:srgbClr val="FFFFFF"/>
      </a:lt2>
      <a:accent1>
        <a:srgbClr val="324D8F"/>
      </a:accent1>
      <a:accent2>
        <a:srgbClr val="A30772"/>
      </a:accent2>
      <a:accent3>
        <a:srgbClr val="CB2D0A"/>
      </a:accent3>
      <a:accent4>
        <a:srgbClr val="EB5D56"/>
      </a:accent4>
      <a:accent5>
        <a:srgbClr val="E199C3"/>
      </a:accent5>
      <a:accent6>
        <a:srgbClr val="FFD743"/>
      </a:accent6>
      <a:hlink>
        <a:srgbClr val="A30772"/>
      </a:hlink>
      <a:folHlink>
        <a:srgbClr val="E199C3"/>
      </a:folHlink>
    </a:clrScheme>
    <a:fontScheme name="WJ25 Alternativ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MBF_WJ25_PowerPoint_Master_04_sl.pptx" id="{0EE15B67-7C51-4858-B9B6-7E64DFB6D64F}" vid="{9C84787A-6513-4563-92BE-6AE0F6A80E31}"/>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1BCF6FF130E11B48AD3F27A3CA8EA704" ma:contentTypeVersion="12" ma:contentTypeDescription="Ein neues Dokument erstellen." ma:contentTypeScope="" ma:versionID="7f92993f27f20ed13840caccea082323">
  <xsd:schema xmlns:xsd="http://www.w3.org/2001/XMLSchema" xmlns:xs="http://www.w3.org/2001/XMLSchema" xmlns:p="http://schemas.microsoft.com/office/2006/metadata/properties" xmlns:ns2="a8629c1e-a46c-4094-94d7-83fd2a5054af" xmlns:ns3="3383d533-3c5d-4872-8fe3-b7155d80c03c" targetNamespace="http://schemas.microsoft.com/office/2006/metadata/properties" ma:root="true" ma:fieldsID="cf080fb6e79bde7a1975b5cff4688c09" ns2:_="" ns3:_="">
    <xsd:import namespace="a8629c1e-a46c-4094-94d7-83fd2a5054af"/>
    <xsd:import namespace="3383d533-3c5d-4872-8fe3-b7155d80c0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629c1e-a46c-4094-94d7-83fd2a5054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eb20c4f-c5c2-492b-9954-d638c64bfe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383d533-3c5d-4872-8fe3-b7155d80c03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a0e5053-d5b2-45bb-b241-30f3c460ef3e}" ma:internalName="TaxCatchAll" ma:showField="CatchAllData" ma:web="3383d533-3c5d-4872-8fe3-b7155d80c0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383d533-3c5d-4872-8fe3-b7155d80c03c" xsi:nil="true"/>
    <lcf76f155ced4ddcb4097134ff3c332f xmlns="a8629c1e-a46c-4094-94d7-83fd2a5054a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0D8B7EF-EE67-41CF-A6EC-CF871867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629c1e-a46c-4094-94d7-83fd2a5054af"/>
    <ds:schemaRef ds:uri="3383d533-3c5d-4872-8fe3-b7155d80c0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7D41632-7578-4B7E-AB96-448982622317}">
  <ds:schemaRefs>
    <ds:schemaRef ds:uri="http://schemas.microsoft.com/sharepoint/v3/contenttype/forms"/>
  </ds:schemaRefs>
</ds:datastoreItem>
</file>

<file path=customXml/itemProps3.xml><?xml version="1.0" encoding="utf-8"?>
<ds:datastoreItem xmlns:ds="http://schemas.openxmlformats.org/officeDocument/2006/customXml" ds:itemID="{824FC176-9D81-47D8-B1D3-B03B04BCF4A1}">
  <ds:schemaRefs>
    <ds:schemaRef ds:uri="a8629c1e-a46c-4094-94d7-83fd2a5054af"/>
    <ds:schemaRef ds:uri="http://schemas.microsoft.com/office/infopath/2007/PartnerControls"/>
    <ds:schemaRef ds:uri="http://purl.org/dc/dcmitype/"/>
    <ds:schemaRef ds:uri="http://schemas.microsoft.com/office/2006/documentManagement/types"/>
    <ds:schemaRef ds:uri="http://schemas.microsoft.com/office/2006/metadata/properties"/>
    <ds:schemaRef ds:uri="http://purl.org/dc/terms/"/>
    <ds:schemaRef ds:uri="http://purl.org/dc/elements/1.1/"/>
    <ds:schemaRef ds:uri="http://schemas.openxmlformats.org/package/2006/metadata/core-properties"/>
    <ds:schemaRef ds:uri="3383d533-3c5d-4872-8fe3-b7155d80c03c"/>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BMBF_WJ25_PowerPoint_Master</Template>
  <TotalTime>0</TotalTime>
  <Words>1861</Words>
  <Application>Microsoft Office PowerPoint</Application>
  <PresentationFormat>Breitbild</PresentationFormat>
  <Paragraphs>169</Paragraphs>
  <Slides>13</Slides>
  <Notes>0</Notes>
  <HiddenSlides>1</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13</vt:i4>
      </vt:variant>
    </vt:vector>
  </HeadingPairs>
  <TitlesOfParts>
    <vt:vector size="18" baseType="lpstr">
      <vt:lpstr>Arial,Sans-Serif</vt:lpstr>
      <vt:lpstr>Wingdings</vt:lpstr>
      <vt:lpstr>Arial</vt:lpstr>
      <vt:lpstr>Aptos</vt:lpstr>
      <vt:lpstr>Office</vt:lpstr>
      <vt:lpstr>PowerPoint-Präsentation</vt:lpstr>
      <vt:lpstr>Anleitung I</vt:lpstr>
      <vt:lpstr>Anleitung I Rückseite</vt:lpstr>
      <vt:lpstr>Anleitung II</vt:lpstr>
      <vt:lpstr>Anleitung II Rückseite Option 1: Zwischenerfolg m. Verweis auf Hintergrundwissen</vt:lpstr>
      <vt:lpstr>Anleitung II</vt:lpstr>
      <vt:lpstr>Anleitung II Rückseite Option 2: Zwischenerfolg m. Gruppendiskussion</vt:lpstr>
      <vt:lpstr>Spielkarten Vorderseiten I</vt:lpstr>
      <vt:lpstr>Rückseiten I</vt:lpstr>
      <vt:lpstr>Vorderseiten II </vt:lpstr>
      <vt:lpstr>Rückseiten II </vt:lpstr>
      <vt:lpstr>Vorderseiten III </vt:lpstr>
      <vt:lpstr>Rückseiten III </vt:lpstr>
    </vt:vector>
  </TitlesOfParts>
  <Company>Fraunhofer ISI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Scherrer, Aline</dc:creator>
  <cp:lastModifiedBy>Scherrer, Aline</cp:lastModifiedBy>
  <cp:revision>109</cp:revision>
  <cp:lastPrinted>2025-05-08T09:08:39Z</cp:lastPrinted>
  <dcterms:created xsi:type="dcterms:W3CDTF">2025-04-29T13:58:11Z</dcterms:created>
  <dcterms:modified xsi:type="dcterms:W3CDTF">2025-11-27T15:51:16Z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0x0101001BCF6FF130E11B48AD3F27A3CA8EA704</vt:lpwstr>
  </property>
  <property fmtid="{D5CDD505-2E9C-101B-9397-08002B2CF9AE}" pid="3" name="MediaServiceImageTags">
    <vt:lpwstr/>
  </property>
</Properties>
</file>