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9"/>
  </p:notesMasterIdLst>
  <p:sldIdLst>
    <p:sldId id="263" r:id="rId5"/>
    <p:sldId id="266" r:id="rId6"/>
    <p:sldId id="264" r:id="rId7"/>
    <p:sldId id="265" r:id="rId8"/>
  </p:sldIdLst>
  <p:sldSz cx="6858000" cy="9906000" type="A4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D027AA1-9289-9AF3-084C-6BCA0A6CCD44}" name="Scherrer, Aline" initials="AS" userId="S::aline.scherrer@isi.fraunhofer.de::5204bf16-2d9d-42a7-a583-a2c2ac77ca24" providerId="AD"/>
  <p188:author id="{671ED4B1-F25E-79E8-F5E6-62829290C486}" name="Stute, Judith" initials="SJ" userId="S::judith.stute@ieg.fraunhofer.de::5b249ddb-39b4-49e7-bf93-ac40eee3a23f" providerId="AD"/>
  <p188:author id="{ED2400B6-8B3E-EA1F-8F07-B02754F6D0A2}" name="Kesselring, Anne" initials="" userId="S::anne.kesselring@isi.fraunhofer.de::a813a3e8-02e1-4b89-928e-b88c6c8c522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FF00"/>
    <a:srgbClr val="CCFFFF"/>
    <a:srgbClr val="FF6600"/>
    <a:srgbClr val="99CC00"/>
    <a:srgbClr val="FF5BAD"/>
    <a:srgbClr val="79FF7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C82978-06A4-4AFE-9B28-8EB7A2053DC8}" v="6" dt="2025-11-27T14:30:35.5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0" autoAdjust="0"/>
    <p:restoredTop sz="92327" autoAdjust="0"/>
  </p:normalViewPr>
  <p:slideViewPr>
    <p:cSldViewPr snapToGrid="0">
      <p:cViewPr varScale="1">
        <p:scale>
          <a:sx n="100" d="100"/>
          <a:sy n="100" d="100"/>
        </p:scale>
        <p:origin x="216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herrer, Aline" userId="S::aline.scherrer@isi.fraunhofer.de::5204bf16-2d9d-42a7-a583-a2c2ac77ca24" providerId="AD" clId="Web-{4DEF819E-805B-E0B3-CB44-95C7E0DDBAFE}"/>
    <pc:docChg chg="mod delSld modSld sldOrd">
      <pc:chgData name="Scherrer, Aline" userId="S::aline.scherrer@isi.fraunhofer.de::5204bf16-2d9d-42a7-a583-a2c2ac77ca24" providerId="AD" clId="Web-{4DEF819E-805B-E0B3-CB44-95C7E0DDBAFE}" dt="2025-11-07T15:52:35.304" v="71"/>
      <pc:docMkLst>
        <pc:docMk/>
      </pc:docMkLst>
      <pc:sldChg chg="del">
        <pc:chgData name="Scherrer, Aline" userId="S::aline.scherrer@isi.fraunhofer.de::5204bf16-2d9d-42a7-a583-a2c2ac77ca24" providerId="AD" clId="Web-{4DEF819E-805B-E0B3-CB44-95C7E0DDBAFE}" dt="2025-11-07T15:50:14.880" v="11"/>
        <pc:sldMkLst>
          <pc:docMk/>
          <pc:sldMk cId="1453579263" sldId="259"/>
        </pc:sldMkLst>
      </pc:sldChg>
      <pc:sldChg chg="modSp">
        <pc:chgData name="Scherrer, Aline" userId="S::aline.scherrer@isi.fraunhofer.de::5204bf16-2d9d-42a7-a583-a2c2ac77ca24" providerId="AD" clId="Web-{4DEF819E-805B-E0B3-CB44-95C7E0DDBAFE}" dt="2025-11-07T15:51:42.178" v="70" actId="20577"/>
        <pc:sldMkLst>
          <pc:docMk/>
          <pc:sldMk cId="4136319149" sldId="266"/>
        </pc:sldMkLst>
        <pc:spChg chg="mod">
          <ac:chgData name="Scherrer, Aline" userId="S::aline.scherrer@isi.fraunhofer.de::5204bf16-2d9d-42a7-a583-a2c2ac77ca24" providerId="AD" clId="Web-{4DEF819E-805B-E0B3-CB44-95C7E0DDBAFE}" dt="2025-11-07T15:51:42.178" v="70" actId="20577"/>
          <ac:spMkLst>
            <pc:docMk/>
            <pc:sldMk cId="4136319149" sldId="266"/>
            <ac:spMk id="4" creationId="{5DD91C14-835B-F8D8-3115-526A884E1F5D}"/>
          </ac:spMkLst>
        </pc:spChg>
      </pc:sldChg>
      <pc:sldChg chg="del ord">
        <pc:chgData name="Scherrer, Aline" userId="S::aline.scherrer@isi.fraunhofer.de::5204bf16-2d9d-42a7-a583-a2c2ac77ca24" providerId="AD" clId="Web-{4DEF819E-805B-E0B3-CB44-95C7E0DDBAFE}" dt="2025-11-07T15:50:14.927" v="22"/>
        <pc:sldMkLst>
          <pc:docMk/>
          <pc:sldMk cId="3732606324" sldId="267"/>
        </pc:sldMkLst>
      </pc:sldChg>
      <pc:sldChg chg="del ord">
        <pc:chgData name="Scherrer, Aline" userId="S::aline.scherrer@isi.fraunhofer.de::5204bf16-2d9d-42a7-a583-a2c2ac77ca24" providerId="AD" clId="Web-{4DEF819E-805B-E0B3-CB44-95C7E0DDBAFE}" dt="2025-11-07T15:50:14.896" v="15"/>
        <pc:sldMkLst>
          <pc:docMk/>
          <pc:sldMk cId="3503041787" sldId="268"/>
        </pc:sldMkLst>
      </pc:sldChg>
      <pc:sldChg chg="del ord">
        <pc:chgData name="Scherrer, Aline" userId="S::aline.scherrer@isi.fraunhofer.de::5204bf16-2d9d-42a7-a583-a2c2ac77ca24" providerId="AD" clId="Web-{4DEF819E-805B-E0B3-CB44-95C7E0DDBAFE}" dt="2025-11-07T15:50:14.911" v="20"/>
        <pc:sldMkLst>
          <pc:docMk/>
          <pc:sldMk cId="1076446756" sldId="269"/>
        </pc:sldMkLst>
      </pc:sldChg>
      <pc:sldChg chg="del ord">
        <pc:chgData name="Scherrer, Aline" userId="S::aline.scherrer@isi.fraunhofer.de::5204bf16-2d9d-42a7-a583-a2c2ac77ca24" providerId="AD" clId="Web-{4DEF819E-805B-E0B3-CB44-95C7E0DDBAFE}" dt="2025-11-07T15:50:14.911" v="19"/>
        <pc:sldMkLst>
          <pc:docMk/>
          <pc:sldMk cId="827340763" sldId="270"/>
        </pc:sldMkLst>
      </pc:sldChg>
      <pc:sldChg chg="del ord">
        <pc:chgData name="Scherrer, Aline" userId="S::aline.scherrer@isi.fraunhofer.de::5204bf16-2d9d-42a7-a583-a2c2ac77ca24" providerId="AD" clId="Web-{4DEF819E-805B-E0B3-CB44-95C7E0DDBAFE}" dt="2025-11-07T15:50:14.896" v="17"/>
        <pc:sldMkLst>
          <pc:docMk/>
          <pc:sldMk cId="3909531778" sldId="271"/>
        </pc:sldMkLst>
      </pc:sldChg>
      <pc:sldChg chg="del ord">
        <pc:chgData name="Scherrer, Aline" userId="S::aline.scherrer@isi.fraunhofer.de::5204bf16-2d9d-42a7-a583-a2c2ac77ca24" providerId="AD" clId="Web-{4DEF819E-805B-E0B3-CB44-95C7E0DDBAFE}" dt="2025-11-07T15:50:14.896" v="16"/>
        <pc:sldMkLst>
          <pc:docMk/>
          <pc:sldMk cId="3570883078" sldId="272"/>
        </pc:sldMkLst>
      </pc:sldChg>
      <pc:sldChg chg="del ord">
        <pc:chgData name="Scherrer, Aline" userId="S::aline.scherrer@isi.fraunhofer.de::5204bf16-2d9d-42a7-a583-a2c2ac77ca24" providerId="AD" clId="Web-{4DEF819E-805B-E0B3-CB44-95C7E0DDBAFE}" dt="2025-11-07T15:50:14.896" v="14"/>
        <pc:sldMkLst>
          <pc:docMk/>
          <pc:sldMk cId="341203029" sldId="273"/>
        </pc:sldMkLst>
      </pc:sldChg>
      <pc:sldChg chg="del ord">
        <pc:chgData name="Scherrer, Aline" userId="S::aline.scherrer@isi.fraunhofer.de::5204bf16-2d9d-42a7-a583-a2c2ac77ca24" providerId="AD" clId="Web-{4DEF819E-805B-E0B3-CB44-95C7E0DDBAFE}" dt="2025-11-07T15:50:14.880" v="13"/>
        <pc:sldMkLst>
          <pc:docMk/>
          <pc:sldMk cId="2478761931" sldId="274"/>
        </pc:sldMkLst>
      </pc:sldChg>
      <pc:sldChg chg="del ord">
        <pc:chgData name="Scherrer, Aline" userId="S::aline.scherrer@isi.fraunhofer.de::5204bf16-2d9d-42a7-a583-a2c2ac77ca24" providerId="AD" clId="Web-{4DEF819E-805B-E0B3-CB44-95C7E0DDBAFE}" dt="2025-11-07T15:50:14.911" v="18"/>
        <pc:sldMkLst>
          <pc:docMk/>
          <pc:sldMk cId="2855875456" sldId="275"/>
        </pc:sldMkLst>
      </pc:sldChg>
      <pc:sldChg chg="del ord">
        <pc:chgData name="Scherrer, Aline" userId="S::aline.scherrer@isi.fraunhofer.de::5204bf16-2d9d-42a7-a583-a2c2ac77ca24" providerId="AD" clId="Web-{4DEF819E-805B-E0B3-CB44-95C7E0DDBAFE}" dt="2025-11-07T15:50:14.880" v="12"/>
        <pc:sldMkLst>
          <pc:docMk/>
          <pc:sldMk cId="533970522" sldId="276"/>
        </pc:sldMkLst>
      </pc:sldChg>
      <pc:sldChg chg="del ord">
        <pc:chgData name="Scherrer, Aline" userId="S::aline.scherrer@isi.fraunhofer.de::5204bf16-2d9d-42a7-a583-a2c2ac77ca24" providerId="AD" clId="Web-{4DEF819E-805B-E0B3-CB44-95C7E0DDBAFE}" dt="2025-11-07T15:50:14.911" v="21"/>
        <pc:sldMkLst>
          <pc:docMk/>
          <pc:sldMk cId="1900730247" sldId="277"/>
        </pc:sldMkLst>
      </pc:sldChg>
    </pc:docChg>
  </pc:docChgLst>
  <pc:docChgLst>
    <pc:chgData name="Scherrer, Aline" userId="5204bf16-2d9d-42a7-a583-a2c2ac77ca24" providerId="ADAL" clId="{17AF5B54-39E6-437A-9E27-875C3E08D160}"/>
    <pc:docChg chg="undo redo custSel modSld">
      <pc:chgData name="Scherrer, Aline" userId="5204bf16-2d9d-42a7-a583-a2c2ac77ca24" providerId="ADAL" clId="{17AF5B54-39E6-437A-9E27-875C3E08D160}" dt="2025-11-27T14:30:44.846" v="1022" actId="1037"/>
      <pc:docMkLst>
        <pc:docMk/>
      </pc:docMkLst>
      <pc:sldChg chg="modNotesTx">
        <pc:chgData name="Scherrer, Aline" userId="5204bf16-2d9d-42a7-a583-a2c2ac77ca24" providerId="ADAL" clId="{17AF5B54-39E6-437A-9E27-875C3E08D160}" dt="2025-11-27T14:08:21.244" v="590" actId="20577"/>
        <pc:sldMkLst>
          <pc:docMk/>
          <pc:sldMk cId="2853100726" sldId="263"/>
        </pc:sldMkLst>
      </pc:sldChg>
      <pc:sldChg chg="modSp mod">
        <pc:chgData name="Scherrer, Aline" userId="5204bf16-2d9d-42a7-a583-a2c2ac77ca24" providerId="ADAL" clId="{17AF5B54-39E6-437A-9E27-875C3E08D160}" dt="2025-11-27T14:27:13.288" v="1008" actId="208"/>
        <pc:sldMkLst>
          <pc:docMk/>
          <pc:sldMk cId="3568233820" sldId="264"/>
        </pc:sldMkLst>
        <pc:spChg chg="mod">
          <ac:chgData name="Scherrer, Aline" userId="5204bf16-2d9d-42a7-a583-a2c2ac77ca24" providerId="ADAL" clId="{17AF5B54-39E6-437A-9E27-875C3E08D160}" dt="2025-11-27T14:26:32.788" v="1005" actId="208"/>
          <ac:spMkLst>
            <pc:docMk/>
            <pc:sldMk cId="3568233820" sldId="264"/>
            <ac:spMk id="4" creationId="{B0A131FF-76C4-FF8E-1E3B-B28B8F34AD6B}"/>
          </ac:spMkLst>
        </pc:spChg>
        <pc:spChg chg="mod">
          <ac:chgData name="Scherrer, Aline" userId="5204bf16-2d9d-42a7-a583-a2c2ac77ca24" providerId="ADAL" clId="{17AF5B54-39E6-437A-9E27-875C3E08D160}" dt="2025-11-27T14:26:32.788" v="1005" actId="208"/>
          <ac:spMkLst>
            <pc:docMk/>
            <pc:sldMk cId="3568233820" sldId="264"/>
            <ac:spMk id="6" creationId="{FB96CE17-362D-3B7E-84B9-88C773F75A3A}"/>
          </ac:spMkLst>
        </pc:spChg>
        <pc:spChg chg="mod">
          <ac:chgData name="Scherrer, Aline" userId="5204bf16-2d9d-42a7-a583-a2c2ac77ca24" providerId="ADAL" clId="{17AF5B54-39E6-437A-9E27-875C3E08D160}" dt="2025-11-27T14:26:32.788" v="1005" actId="208"/>
          <ac:spMkLst>
            <pc:docMk/>
            <pc:sldMk cId="3568233820" sldId="264"/>
            <ac:spMk id="8" creationId="{70533FDE-5466-95C7-2AE4-0DACC735520F}"/>
          </ac:spMkLst>
        </pc:spChg>
        <pc:spChg chg="mod">
          <ac:chgData name="Scherrer, Aline" userId="5204bf16-2d9d-42a7-a583-a2c2ac77ca24" providerId="ADAL" clId="{17AF5B54-39E6-437A-9E27-875C3E08D160}" dt="2025-11-27T14:26:32.788" v="1005" actId="208"/>
          <ac:spMkLst>
            <pc:docMk/>
            <pc:sldMk cId="3568233820" sldId="264"/>
            <ac:spMk id="10" creationId="{8DAB8F45-6391-FB86-D038-B325E3B53B44}"/>
          </ac:spMkLst>
        </pc:spChg>
        <pc:spChg chg="mod">
          <ac:chgData name="Scherrer, Aline" userId="5204bf16-2d9d-42a7-a583-a2c2ac77ca24" providerId="ADAL" clId="{17AF5B54-39E6-437A-9E27-875C3E08D160}" dt="2025-11-27T14:26:24.075" v="1004" actId="208"/>
          <ac:spMkLst>
            <pc:docMk/>
            <pc:sldMk cId="3568233820" sldId="264"/>
            <ac:spMk id="16" creationId="{4EB30C44-DE68-9B23-B54E-8D4D78ECCB23}"/>
          </ac:spMkLst>
        </pc:spChg>
        <pc:spChg chg="mod">
          <ac:chgData name="Scherrer, Aline" userId="5204bf16-2d9d-42a7-a583-a2c2ac77ca24" providerId="ADAL" clId="{17AF5B54-39E6-437A-9E27-875C3E08D160}" dt="2025-11-27T14:26:24.075" v="1004" actId="208"/>
          <ac:spMkLst>
            <pc:docMk/>
            <pc:sldMk cId="3568233820" sldId="264"/>
            <ac:spMk id="17" creationId="{F6A3E3E7-110A-9D4D-DFCA-C6F715FBFD9D}"/>
          </ac:spMkLst>
        </pc:spChg>
        <pc:spChg chg="mod">
          <ac:chgData name="Scherrer, Aline" userId="5204bf16-2d9d-42a7-a583-a2c2ac77ca24" providerId="ADAL" clId="{17AF5B54-39E6-437A-9E27-875C3E08D160}" dt="2025-11-27T14:06:38.463" v="505" actId="12788"/>
          <ac:spMkLst>
            <pc:docMk/>
            <pc:sldMk cId="3568233820" sldId="264"/>
            <ac:spMk id="18" creationId="{7B945DC7-1003-0FCD-EEC6-6C7885CB95FB}"/>
          </ac:spMkLst>
        </pc:spChg>
        <pc:spChg chg="mod">
          <ac:chgData name="Scherrer, Aline" userId="5204bf16-2d9d-42a7-a583-a2c2ac77ca24" providerId="ADAL" clId="{17AF5B54-39E6-437A-9E27-875C3E08D160}" dt="2025-11-27T14:23:30.896" v="991" actId="1037"/>
          <ac:spMkLst>
            <pc:docMk/>
            <pc:sldMk cId="3568233820" sldId="264"/>
            <ac:spMk id="19" creationId="{FD84EC4F-C8C7-906B-443B-93A9CBFB63CB}"/>
          </ac:spMkLst>
        </pc:spChg>
        <pc:spChg chg="mod">
          <ac:chgData name="Scherrer, Aline" userId="5204bf16-2d9d-42a7-a583-a2c2ac77ca24" providerId="ADAL" clId="{17AF5B54-39E6-437A-9E27-875C3E08D160}" dt="2025-11-27T14:07:45.495" v="559" actId="1035"/>
          <ac:spMkLst>
            <pc:docMk/>
            <pc:sldMk cId="3568233820" sldId="264"/>
            <ac:spMk id="20" creationId="{511829E8-469C-5485-A121-D7FF7357E88E}"/>
          </ac:spMkLst>
        </pc:spChg>
        <pc:spChg chg="mod">
          <ac:chgData name="Scherrer, Aline" userId="5204bf16-2d9d-42a7-a583-a2c2ac77ca24" providerId="ADAL" clId="{17AF5B54-39E6-437A-9E27-875C3E08D160}" dt="2025-11-27T14:26:24.075" v="1004" actId="208"/>
          <ac:spMkLst>
            <pc:docMk/>
            <pc:sldMk cId="3568233820" sldId="264"/>
            <ac:spMk id="28" creationId="{CAFCA2D4-E38D-3BCD-A010-458904526036}"/>
          </ac:spMkLst>
        </pc:spChg>
        <pc:spChg chg="mod">
          <ac:chgData name="Scherrer, Aline" userId="5204bf16-2d9d-42a7-a583-a2c2ac77ca24" providerId="ADAL" clId="{17AF5B54-39E6-437A-9E27-875C3E08D160}" dt="2025-11-27T14:26:24.075" v="1004" actId="208"/>
          <ac:spMkLst>
            <pc:docMk/>
            <pc:sldMk cId="3568233820" sldId="264"/>
            <ac:spMk id="29" creationId="{B47F1104-3A1F-1414-42CA-0EAAD2899619}"/>
          </ac:spMkLst>
        </pc:spChg>
        <pc:spChg chg="mod">
          <ac:chgData name="Scherrer, Aline" userId="5204bf16-2d9d-42a7-a583-a2c2ac77ca24" providerId="ADAL" clId="{17AF5B54-39E6-437A-9E27-875C3E08D160}" dt="2025-11-27T14:26:24.075" v="1004" actId="208"/>
          <ac:spMkLst>
            <pc:docMk/>
            <pc:sldMk cId="3568233820" sldId="264"/>
            <ac:spMk id="30" creationId="{F29F0620-4B93-CE52-5622-8AA0DED602B0}"/>
          </ac:spMkLst>
        </pc:spChg>
        <pc:spChg chg="mod">
          <ac:chgData name="Scherrer, Aline" userId="5204bf16-2d9d-42a7-a583-a2c2ac77ca24" providerId="ADAL" clId="{17AF5B54-39E6-437A-9E27-875C3E08D160}" dt="2025-11-27T14:23:30.896" v="991" actId="1037"/>
          <ac:spMkLst>
            <pc:docMk/>
            <pc:sldMk cId="3568233820" sldId="264"/>
            <ac:spMk id="31" creationId="{4DD485E1-7BFE-803D-4155-50599B3B6FAA}"/>
          </ac:spMkLst>
        </pc:spChg>
        <pc:spChg chg="mod">
          <ac:chgData name="Scherrer, Aline" userId="5204bf16-2d9d-42a7-a583-a2c2ac77ca24" providerId="ADAL" clId="{17AF5B54-39E6-437A-9E27-875C3E08D160}" dt="2025-11-27T14:26:24.075" v="1004" actId="208"/>
          <ac:spMkLst>
            <pc:docMk/>
            <pc:sldMk cId="3568233820" sldId="264"/>
            <ac:spMk id="32" creationId="{CF3EDEFF-0165-F748-E572-E245849FBC48}"/>
          </ac:spMkLst>
        </pc:spChg>
        <pc:spChg chg="mod">
          <ac:chgData name="Scherrer, Aline" userId="5204bf16-2d9d-42a7-a583-a2c2ac77ca24" providerId="ADAL" clId="{17AF5B54-39E6-437A-9E27-875C3E08D160}" dt="2025-11-27T14:26:24.075" v="1004" actId="208"/>
          <ac:spMkLst>
            <pc:docMk/>
            <pc:sldMk cId="3568233820" sldId="264"/>
            <ac:spMk id="40" creationId="{F8C9BDEC-B2E2-50A6-44B9-AB6341204DE7}"/>
          </ac:spMkLst>
        </pc:spChg>
        <pc:spChg chg="mod">
          <ac:chgData name="Scherrer, Aline" userId="5204bf16-2d9d-42a7-a583-a2c2ac77ca24" providerId="ADAL" clId="{17AF5B54-39E6-437A-9E27-875C3E08D160}" dt="2025-11-27T14:26:24.075" v="1004" actId="208"/>
          <ac:spMkLst>
            <pc:docMk/>
            <pc:sldMk cId="3568233820" sldId="264"/>
            <ac:spMk id="41" creationId="{78DF5048-527D-FC70-B356-7F4B88CFEF54}"/>
          </ac:spMkLst>
        </pc:spChg>
        <pc:spChg chg="mod">
          <ac:chgData name="Scherrer, Aline" userId="5204bf16-2d9d-42a7-a583-a2c2ac77ca24" providerId="ADAL" clId="{17AF5B54-39E6-437A-9E27-875C3E08D160}" dt="2025-11-27T14:07:45.495" v="559" actId="1035"/>
          <ac:spMkLst>
            <pc:docMk/>
            <pc:sldMk cId="3568233820" sldId="264"/>
            <ac:spMk id="42" creationId="{C7185EAF-D31E-F69E-A843-2C5B15A1DEC6}"/>
          </ac:spMkLst>
        </pc:spChg>
        <pc:spChg chg="mod">
          <ac:chgData name="Scherrer, Aline" userId="5204bf16-2d9d-42a7-a583-a2c2ac77ca24" providerId="ADAL" clId="{17AF5B54-39E6-437A-9E27-875C3E08D160}" dt="2025-11-27T14:26:24.075" v="1004" actId="208"/>
          <ac:spMkLst>
            <pc:docMk/>
            <pc:sldMk cId="3568233820" sldId="264"/>
            <ac:spMk id="44" creationId="{8F193314-C1E2-5BD3-F0A8-15596D663EF5}"/>
          </ac:spMkLst>
        </pc:spChg>
        <pc:spChg chg="mod">
          <ac:chgData name="Scherrer, Aline" userId="5204bf16-2d9d-42a7-a583-a2c2ac77ca24" providerId="ADAL" clId="{17AF5B54-39E6-437A-9E27-875C3E08D160}" dt="2025-11-27T14:26:24.075" v="1004" actId="208"/>
          <ac:spMkLst>
            <pc:docMk/>
            <pc:sldMk cId="3568233820" sldId="264"/>
            <ac:spMk id="45" creationId="{A4D37FB7-5DDE-265A-E2CD-3042E303ECAB}"/>
          </ac:spMkLst>
        </pc:spChg>
        <pc:spChg chg="mod">
          <ac:chgData name="Scherrer, Aline" userId="5204bf16-2d9d-42a7-a583-a2c2ac77ca24" providerId="ADAL" clId="{17AF5B54-39E6-437A-9E27-875C3E08D160}" dt="2025-11-27T14:26:40.547" v="1006" actId="208"/>
          <ac:spMkLst>
            <pc:docMk/>
            <pc:sldMk cId="3568233820" sldId="264"/>
            <ac:spMk id="52" creationId="{D0AFC549-FB98-0445-FEAB-EB8FB49E54B1}"/>
          </ac:spMkLst>
        </pc:spChg>
        <pc:spChg chg="mod">
          <ac:chgData name="Scherrer, Aline" userId="5204bf16-2d9d-42a7-a583-a2c2ac77ca24" providerId="ADAL" clId="{17AF5B54-39E6-437A-9E27-875C3E08D160}" dt="2025-11-27T14:26:40.547" v="1006" actId="208"/>
          <ac:spMkLst>
            <pc:docMk/>
            <pc:sldMk cId="3568233820" sldId="264"/>
            <ac:spMk id="53" creationId="{9BBEA498-BDDE-90D2-B395-BB6735B92EC6}"/>
          </ac:spMkLst>
        </pc:spChg>
        <pc:spChg chg="mod">
          <ac:chgData name="Scherrer, Aline" userId="5204bf16-2d9d-42a7-a583-a2c2ac77ca24" providerId="ADAL" clId="{17AF5B54-39E6-437A-9E27-875C3E08D160}" dt="2025-11-27T14:26:40.547" v="1006" actId="208"/>
          <ac:spMkLst>
            <pc:docMk/>
            <pc:sldMk cId="3568233820" sldId="264"/>
            <ac:spMk id="54" creationId="{C6DCE5E0-4440-D9DD-7124-F43E95EF19ED}"/>
          </ac:spMkLst>
        </pc:spChg>
        <pc:spChg chg="mod">
          <ac:chgData name="Scherrer, Aline" userId="5204bf16-2d9d-42a7-a583-a2c2ac77ca24" providerId="ADAL" clId="{17AF5B54-39E6-437A-9E27-875C3E08D160}" dt="2025-11-27T14:26:40.547" v="1006" actId="208"/>
          <ac:spMkLst>
            <pc:docMk/>
            <pc:sldMk cId="3568233820" sldId="264"/>
            <ac:spMk id="55" creationId="{230FDC5B-957B-9A1C-FA42-EB1BB4EB4C5F}"/>
          </ac:spMkLst>
        </pc:spChg>
        <pc:spChg chg="mod">
          <ac:chgData name="Scherrer, Aline" userId="5204bf16-2d9d-42a7-a583-a2c2ac77ca24" providerId="ADAL" clId="{17AF5B54-39E6-437A-9E27-875C3E08D160}" dt="2025-11-27T14:07:16.456" v="512" actId="12789"/>
          <ac:spMkLst>
            <pc:docMk/>
            <pc:sldMk cId="3568233820" sldId="264"/>
            <ac:spMk id="57" creationId="{995BA133-3B3A-91B4-68AD-2F082B5DA297}"/>
          </ac:spMkLst>
        </pc:spChg>
        <pc:spChg chg="mod">
          <ac:chgData name="Scherrer, Aline" userId="5204bf16-2d9d-42a7-a583-a2c2ac77ca24" providerId="ADAL" clId="{17AF5B54-39E6-437A-9E27-875C3E08D160}" dt="2025-11-27T14:07:00.033" v="509" actId="12789"/>
          <ac:spMkLst>
            <pc:docMk/>
            <pc:sldMk cId="3568233820" sldId="264"/>
            <ac:spMk id="64" creationId="{625CC872-ED00-38ED-EDD1-AAE9FE9A6827}"/>
          </ac:spMkLst>
        </pc:spChg>
        <pc:spChg chg="mod">
          <ac:chgData name="Scherrer, Aline" userId="5204bf16-2d9d-42a7-a583-a2c2ac77ca24" providerId="ADAL" clId="{17AF5B54-39E6-437A-9E27-875C3E08D160}" dt="2025-11-27T14:07:00.033" v="509" actId="12789"/>
          <ac:spMkLst>
            <pc:docMk/>
            <pc:sldMk cId="3568233820" sldId="264"/>
            <ac:spMk id="65" creationId="{262245BB-4A8E-6191-D5D4-CA8C7D60C30C}"/>
          </ac:spMkLst>
        </pc:spChg>
        <pc:spChg chg="mod">
          <ac:chgData name="Scherrer, Aline" userId="5204bf16-2d9d-42a7-a583-a2c2ac77ca24" providerId="ADAL" clId="{17AF5B54-39E6-437A-9E27-875C3E08D160}" dt="2025-11-27T14:07:45.495" v="559" actId="1035"/>
          <ac:spMkLst>
            <pc:docMk/>
            <pc:sldMk cId="3568233820" sldId="264"/>
            <ac:spMk id="66" creationId="{51E1E73D-EF43-6DF8-8135-EDD4014978D6}"/>
          </ac:spMkLst>
        </pc:spChg>
        <pc:spChg chg="mod">
          <ac:chgData name="Scherrer, Aline" userId="5204bf16-2d9d-42a7-a583-a2c2ac77ca24" providerId="ADAL" clId="{17AF5B54-39E6-437A-9E27-875C3E08D160}" dt="2025-11-27T14:23:30.896" v="991" actId="1037"/>
          <ac:spMkLst>
            <pc:docMk/>
            <pc:sldMk cId="3568233820" sldId="264"/>
            <ac:spMk id="67" creationId="{049DAB68-D435-F91F-7A5B-F3885D3AB78C}"/>
          </ac:spMkLst>
        </pc:spChg>
        <pc:spChg chg="mod">
          <ac:chgData name="Scherrer, Aline" userId="5204bf16-2d9d-42a7-a583-a2c2ac77ca24" providerId="ADAL" clId="{17AF5B54-39E6-437A-9E27-875C3E08D160}" dt="2025-11-27T14:23:30.896" v="991" actId="1037"/>
          <ac:spMkLst>
            <pc:docMk/>
            <pc:sldMk cId="3568233820" sldId="264"/>
            <ac:spMk id="68" creationId="{FA279865-EB4D-CB0E-78BF-CF6F95DFA13B}"/>
          </ac:spMkLst>
        </pc:spChg>
        <pc:spChg chg="mod">
          <ac:chgData name="Scherrer, Aline" userId="5204bf16-2d9d-42a7-a583-a2c2ac77ca24" providerId="ADAL" clId="{17AF5B54-39E6-437A-9E27-875C3E08D160}" dt="2025-11-27T14:27:01.414" v="1007" actId="208"/>
          <ac:spMkLst>
            <pc:docMk/>
            <pc:sldMk cId="3568233820" sldId="264"/>
            <ac:spMk id="76" creationId="{8822E063-B54A-A970-176E-54F11E4AE232}"/>
          </ac:spMkLst>
        </pc:spChg>
        <pc:spChg chg="mod">
          <ac:chgData name="Scherrer, Aline" userId="5204bf16-2d9d-42a7-a583-a2c2ac77ca24" providerId="ADAL" clId="{17AF5B54-39E6-437A-9E27-875C3E08D160}" dt="2025-11-27T14:27:01.414" v="1007" actId="208"/>
          <ac:spMkLst>
            <pc:docMk/>
            <pc:sldMk cId="3568233820" sldId="264"/>
            <ac:spMk id="77" creationId="{1C8AADF0-827A-9621-499C-7294F0D07DCE}"/>
          </ac:spMkLst>
        </pc:spChg>
        <pc:spChg chg="mod">
          <ac:chgData name="Scherrer, Aline" userId="5204bf16-2d9d-42a7-a583-a2c2ac77ca24" providerId="ADAL" clId="{17AF5B54-39E6-437A-9E27-875C3E08D160}" dt="2025-11-27T14:27:01.414" v="1007" actId="208"/>
          <ac:spMkLst>
            <pc:docMk/>
            <pc:sldMk cId="3568233820" sldId="264"/>
            <ac:spMk id="78" creationId="{AB0258D1-2487-238C-1955-5F8E5AA9357E}"/>
          </ac:spMkLst>
        </pc:spChg>
        <pc:spChg chg="mod">
          <ac:chgData name="Scherrer, Aline" userId="5204bf16-2d9d-42a7-a583-a2c2ac77ca24" providerId="ADAL" clId="{17AF5B54-39E6-437A-9E27-875C3E08D160}" dt="2025-11-27T14:27:01.414" v="1007" actId="208"/>
          <ac:spMkLst>
            <pc:docMk/>
            <pc:sldMk cId="3568233820" sldId="264"/>
            <ac:spMk id="79" creationId="{E8311C25-262C-3FB8-D9F3-52BC2F33EC6A}"/>
          </ac:spMkLst>
        </pc:spChg>
        <pc:spChg chg="mod">
          <ac:chgData name="Scherrer, Aline" userId="5204bf16-2d9d-42a7-a583-a2c2ac77ca24" providerId="ADAL" clId="{17AF5B54-39E6-437A-9E27-875C3E08D160}" dt="2025-11-27T14:27:01.414" v="1007" actId="208"/>
          <ac:spMkLst>
            <pc:docMk/>
            <pc:sldMk cId="3568233820" sldId="264"/>
            <ac:spMk id="80" creationId="{8A5C5A5B-EC78-A2CB-5800-E9A2B2727B08}"/>
          </ac:spMkLst>
        </pc:spChg>
        <pc:spChg chg="mod">
          <ac:chgData name="Scherrer, Aline" userId="5204bf16-2d9d-42a7-a583-a2c2ac77ca24" providerId="ADAL" clId="{17AF5B54-39E6-437A-9E27-875C3E08D160}" dt="2025-11-27T14:27:01.414" v="1007" actId="208"/>
          <ac:spMkLst>
            <pc:docMk/>
            <pc:sldMk cId="3568233820" sldId="264"/>
            <ac:spMk id="81" creationId="{5DE9664A-2065-6988-56B7-76E9C6BDCA74}"/>
          </ac:spMkLst>
        </pc:spChg>
        <pc:spChg chg="mod">
          <ac:chgData name="Scherrer, Aline" userId="5204bf16-2d9d-42a7-a583-a2c2ac77ca24" providerId="ADAL" clId="{17AF5B54-39E6-437A-9E27-875C3E08D160}" dt="2025-11-27T14:27:01.414" v="1007" actId="208"/>
          <ac:spMkLst>
            <pc:docMk/>
            <pc:sldMk cId="3568233820" sldId="264"/>
            <ac:spMk id="88" creationId="{E7439AA4-6D9F-68BA-7248-08573C324E55}"/>
          </ac:spMkLst>
        </pc:spChg>
        <pc:spChg chg="mod">
          <ac:chgData name="Scherrer, Aline" userId="5204bf16-2d9d-42a7-a583-a2c2ac77ca24" providerId="ADAL" clId="{17AF5B54-39E6-437A-9E27-875C3E08D160}" dt="2025-11-27T14:27:01.414" v="1007" actId="208"/>
          <ac:spMkLst>
            <pc:docMk/>
            <pc:sldMk cId="3568233820" sldId="264"/>
            <ac:spMk id="89" creationId="{E34C60E3-196C-2DD1-B04C-A04F768C2DBD}"/>
          </ac:spMkLst>
        </pc:spChg>
        <pc:spChg chg="mod">
          <ac:chgData name="Scherrer, Aline" userId="5204bf16-2d9d-42a7-a583-a2c2ac77ca24" providerId="ADAL" clId="{17AF5B54-39E6-437A-9E27-875C3E08D160}" dt="2025-11-27T14:27:01.414" v="1007" actId="208"/>
          <ac:spMkLst>
            <pc:docMk/>
            <pc:sldMk cId="3568233820" sldId="264"/>
            <ac:spMk id="90" creationId="{D5D893BD-7D58-C67A-327D-FFFC5C80A1B7}"/>
          </ac:spMkLst>
        </pc:spChg>
        <pc:spChg chg="mod">
          <ac:chgData name="Scherrer, Aline" userId="5204bf16-2d9d-42a7-a583-a2c2ac77ca24" providerId="ADAL" clId="{17AF5B54-39E6-437A-9E27-875C3E08D160}" dt="2025-11-27T14:27:01.414" v="1007" actId="208"/>
          <ac:spMkLst>
            <pc:docMk/>
            <pc:sldMk cId="3568233820" sldId="264"/>
            <ac:spMk id="91" creationId="{8B24E4A0-8A4F-6A0F-B66D-17B504383186}"/>
          </ac:spMkLst>
        </pc:spChg>
        <pc:spChg chg="mod">
          <ac:chgData name="Scherrer, Aline" userId="5204bf16-2d9d-42a7-a583-a2c2ac77ca24" providerId="ADAL" clId="{17AF5B54-39E6-437A-9E27-875C3E08D160}" dt="2025-11-27T14:27:13.288" v="1008" actId="208"/>
          <ac:spMkLst>
            <pc:docMk/>
            <pc:sldMk cId="3568233820" sldId="264"/>
            <ac:spMk id="104" creationId="{2ACC4160-90A6-EA87-A9A6-75BAFA4FE261}"/>
          </ac:spMkLst>
        </pc:spChg>
        <pc:spChg chg="mod">
          <ac:chgData name="Scherrer, Aline" userId="5204bf16-2d9d-42a7-a583-a2c2ac77ca24" providerId="ADAL" clId="{17AF5B54-39E6-437A-9E27-875C3E08D160}" dt="2025-11-27T14:27:13.288" v="1008" actId="208"/>
          <ac:spMkLst>
            <pc:docMk/>
            <pc:sldMk cId="3568233820" sldId="264"/>
            <ac:spMk id="105" creationId="{1F59490E-7679-8333-41DF-579A9EBA6381}"/>
          </ac:spMkLst>
        </pc:spChg>
        <pc:spChg chg="mod">
          <ac:chgData name="Scherrer, Aline" userId="5204bf16-2d9d-42a7-a583-a2c2ac77ca24" providerId="ADAL" clId="{17AF5B54-39E6-437A-9E27-875C3E08D160}" dt="2025-11-27T14:27:13.288" v="1008" actId="208"/>
          <ac:spMkLst>
            <pc:docMk/>
            <pc:sldMk cId="3568233820" sldId="264"/>
            <ac:spMk id="106" creationId="{28B8D8EB-0FE8-0188-BD87-9734BA9C90D0}"/>
          </ac:spMkLst>
        </pc:spChg>
        <pc:spChg chg="mod">
          <ac:chgData name="Scherrer, Aline" userId="5204bf16-2d9d-42a7-a583-a2c2ac77ca24" providerId="ADAL" clId="{17AF5B54-39E6-437A-9E27-875C3E08D160}" dt="2025-11-27T14:27:13.288" v="1008" actId="208"/>
          <ac:spMkLst>
            <pc:docMk/>
            <pc:sldMk cId="3568233820" sldId="264"/>
            <ac:spMk id="107" creationId="{18FF1925-9B01-B79F-E509-392A66342373}"/>
          </ac:spMkLst>
        </pc:spChg>
        <pc:spChg chg="mod">
          <ac:chgData name="Scherrer, Aline" userId="5204bf16-2d9d-42a7-a583-a2c2ac77ca24" providerId="ADAL" clId="{17AF5B54-39E6-437A-9E27-875C3E08D160}" dt="2025-11-27T14:08:09.817" v="589" actId="114"/>
          <ac:spMkLst>
            <pc:docMk/>
            <pc:sldMk cId="3568233820" sldId="264"/>
            <ac:spMk id="117" creationId="{A92B8F0E-E595-D4DF-6188-65C2A77657A3}"/>
          </ac:spMkLst>
        </pc:spChg>
        <pc:picChg chg="mod">
          <ac:chgData name="Scherrer, Aline" userId="5204bf16-2d9d-42a7-a583-a2c2ac77ca24" providerId="ADAL" clId="{17AF5B54-39E6-437A-9E27-875C3E08D160}" dt="2025-11-27T14:05:50.074" v="498" actId="12789"/>
          <ac:picMkLst>
            <pc:docMk/>
            <pc:sldMk cId="3568233820" sldId="264"/>
            <ac:picMk id="5" creationId="{BE8AB247-6DB7-7F45-16B8-15E59DBBCA07}"/>
          </ac:picMkLst>
        </pc:picChg>
        <pc:picChg chg="mod">
          <ac:chgData name="Scherrer, Aline" userId="5204bf16-2d9d-42a7-a583-a2c2ac77ca24" providerId="ADAL" clId="{17AF5B54-39E6-437A-9E27-875C3E08D160}" dt="2025-11-27T14:05:50.074" v="498" actId="12789"/>
          <ac:picMkLst>
            <pc:docMk/>
            <pc:sldMk cId="3568233820" sldId="264"/>
            <ac:picMk id="7" creationId="{5541E0FC-D0DE-B066-5A94-F84A8D1FC192}"/>
          </ac:picMkLst>
        </pc:picChg>
        <pc:picChg chg="mod">
          <ac:chgData name="Scherrer, Aline" userId="5204bf16-2d9d-42a7-a583-a2c2ac77ca24" providerId="ADAL" clId="{17AF5B54-39E6-437A-9E27-875C3E08D160}" dt="2025-11-27T14:05:50.074" v="498" actId="12789"/>
          <ac:picMkLst>
            <pc:docMk/>
            <pc:sldMk cId="3568233820" sldId="264"/>
            <ac:picMk id="9" creationId="{BC656215-D51B-9D69-9D36-D9CE5F87C2D0}"/>
          </ac:picMkLst>
        </pc:picChg>
        <pc:picChg chg="mod">
          <ac:chgData name="Scherrer, Aline" userId="5204bf16-2d9d-42a7-a583-a2c2ac77ca24" providerId="ADAL" clId="{17AF5B54-39E6-437A-9E27-875C3E08D160}" dt="2025-11-27T14:05:50.074" v="498" actId="12789"/>
          <ac:picMkLst>
            <pc:docMk/>
            <pc:sldMk cId="3568233820" sldId="264"/>
            <ac:picMk id="11" creationId="{ACD3DF65-41D0-817B-141E-5B715869E109}"/>
          </ac:picMkLst>
        </pc:picChg>
        <pc:picChg chg="mod">
          <ac:chgData name="Scherrer, Aline" userId="5204bf16-2d9d-42a7-a583-a2c2ac77ca24" providerId="ADAL" clId="{17AF5B54-39E6-437A-9E27-875C3E08D160}" dt="2025-11-27T14:06:24.134" v="503" actId="12788"/>
          <ac:picMkLst>
            <pc:docMk/>
            <pc:sldMk cId="3568233820" sldId="264"/>
            <ac:picMk id="22" creationId="{4AC2B556-E605-48CD-77D8-87616985E096}"/>
          </ac:picMkLst>
        </pc:picChg>
        <pc:picChg chg="mod">
          <ac:chgData name="Scherrer, Aline" userId="5204bf16-2d9d-42a7-a583-a2c2ac77ca24" providerId="ADAL" clId="{17AF5B54-39E6-437A-9E27-875C3E08D160}" dt="2025-11-27T14:05:59.174" v="499" actId="12789"/>
          <ac:picMkLst>
            <pc:docMk/>
            <pc:sldMk cId="3568233820" sldId="264"/>
            <ac:picMk id="23" creationId="{27FDC0BE-BC2C-CE4C-537F-3D1942618638}"/>
          </ac:picMkLst>
        </pc:picChg>
        <pc:picChg chg="mod">
          <ac:chgData name="Scherrer, Aline" userId="5204bf16-2d9d-42a7-a583-a2c2ac77ca24" providerId="ADAL" clId="{17AF5B54-39E6-437A-9E27-875C3E08D160}" dt="2025-11-27T14:05:59.174" v="499" actId="12789"/>
          <ac:picMkLst>
            <pc:docMk/>
            <pc:sldMk cId="3568233820" sldId="264"/>
            <ac:picMk id="24" creationId="{4DA43C0F-77DE-C684-CF07-2B95931D676C}"/>
          </ac:picMkLst>
        </pc:picChg>
        <pc:picChg chg="mod">
          <ac:chgData name="Scherrer, Aline" userId="5204bf16-2d9d-42a7-a583-a2c2ac77ca24" providerId="ADAL" clId="{17AF5B54-39E6-437A-9E27-875C3E08D160}" dt="2025-11-27T14:05:59.174" v="499" actId="12789"/>
          <ac:picMkLst>
            <pc:docMk/>
            <pc:sldMk cId="3568233820" sldId="264"/>
            <ac:picMk id="25" creationId="{FFFB7AF5-914E-333D-B22A-6C9D7EDFD8F7}"/>
          </ac:picMkLst>
        </pc:picChg>
        <pc:picChg chg="mod">
          <ac:chgData name="Scherrer, Aline" userId="5204bf16-2d9d-42a7-a583-a2c2ac77ca24" providerId="ADAL" clId="{17AF5B54-39E6-437A-9E27-875C3E08D160}" dt="2025-11-27T14:05:59.174" v="499" actId="12789"/>
          <ac:picMkLst>
            <pc:docMk/>
            <pc:sldMk cId="3568233820" sldId="264"/>
            <ac:picMk id="26" creationId="{334CE3F1-8EBF-8A55-A81D-CA6D8C0BFAD7}"/>
          </ac:picMkLst>
        </pc:picChg>
        <pc:picChg chg="mod">
          <ac:chgData name="Scherrer, Aline" userId="5204bf16-2d9d-42a7-a583-a2c2ac77ca24" providerId="ADAL" clId="{17AF5B54-39E6-437A-9E27-875C3E08D160}" dt="2025-11-27T14:06:15.769" v="502" actId="12788"/>
          <ac:picMkLst>
            <pc:docMk/>
            <pc:sldMk cId="3568233820" sldId="264"/>
            <ac:picMk id="34" creationId="{6B1DF755-5893-26EC-8362-226A5AC7B724}"/>
          </ac:picMkLst>
        </pc:picChg>
        <pc:picChg chg="mod">
          <ac:chgData name="Scherrer, Aline" userId="5204bf16-2d9d-42a7-a583-a2c2ac77ca24" providerId="ADAL" clId="{17AF5B54-39E6-437A-9E27-875C3E08D160}" dt="2025-11-27T14:06:04.297" v="500" actId="12789"/>
          <ac:picMkLst>
            <pc:docMk/>
            <pc:sldMk cId="3568233820" sldId="264"/>
            <ac:picMk id="35" creationId="{2C079E84-C0BF-C909-3FD4-105F4F4373AD}"/>
          </ac:picMkLst>
        </pc:picChg>
        <pc:picChg chg="mod">
          <ac:chgData name="Scherrer, Aline" userId="5204bf16-2d9d-42a7-a583-a2c2ac77ca24" providerId="ADAL" clId="{17AF5B54-39E6-437A-9E27-875C3E08D160}" dt="2025-11-27T14:06:38.463" v="505" actId="12788"/>
          <ac:picMkLst>
            <pc:docMk/>
            <pc:sldMk cId="3568233820" sldId="264"/>
            <ac:picMk id="36" creationId="{1B074551-8E02-ED72-BA5A-81718393BE59}"/>
          </ac:picMkLst>
        </pc:picChg>
        <pc:picChg chg="mod">
          <ac:chgData name="Scherrer, Aline" userId="5204bf16-2d9d-42a7-a583-a2c2ac77ca24" providerId="ADAL" clId="{17AF5B54-39E6-437A-9E27-875C3E08D160}" dt="2025-11-27T14:06:42.969" v="506" actId="12788"/>
          <ac:picMkLst>
            <pc:docMk/>
            <pc:sldMk cId="3568233820" sldId="264"/>
            <ac:picMk id="37" creationId="{DC5298F0-68E1-834E-D688-EFA9CF44C787}"/>
          </ac:picMkLst>
        </pc:picChg>
        <pc:picChg chg="mod">
          <ac:chgData name="Scherrer, Aline" userId="5204bf16-2d9d-42a7-a583-a2c2ac77ca24" providerId="ADAL" clId="{17AF5B54-39E6-437A-9E27-875C3E08D160}" dt="2025-11-27T14:06:04.297" v="500" actId="12789"/>
          <ac:picMkLst>
            <pc:docMk/>
            <pc:sldMk cId="3568233820" sldId="264"/>
            <ac:picMk id="38" creationId="{0779AC2D-29AF-EDB1-9BEC-083B242AD0FD}"/>
          </ac:picMkLst>
        </pc:picChg>
        <pc:picChg chg="mod">
          <ac:chgData name="Scherrer, Aline" userId="5204bf16-2d9d-42a7-a583-a2c2ac77ca24" providerId="ADAL" clId="{17AF5B54-39E6-437A-9E27-875C3E08D160}" dt="2025-11-27T14:06:15.769" v="502" actId="12788"/>
          <ac:picMkLst>
            <pc:docMk/>
            <pc:sldMk cId="3568233820" sldId="264"/>
            <ac:picMk id="46" creationId="{82A13ABB-EFDF-3C24-4F2E-852DEAD095EA}"/>
          </ac:picMkLst>
        </pc:picChg>
        <pc:picChg chg="mod">
          <ac:chgData name="Scherrer, Aline" userId="5204bf16-2d9d-42a7-a583-a2c2ac77ca24" providerId="ADAL" clId="{17AF5B54-39E6-437A-9E27-875C3E08D160}" dt="2025-11-27T14:06:09.328" v="501" actId="12789"/>
          <ac:picMkLst>
            <pc:docMk/>
            <pc:sldMk cId="3568233820" sldId="264"/>
            <ac:picMk id="47" creationId="{DA8DC05A-4E25-F8B1-1814-93F283424A4D}"/>
          </ac:picMkLst>
        </pc:picChg>
        <pc:picChg chg="mod">
          <ac:chgData name="Scherrer, Aline" userId="5204bf16-2d9d-42a7-a583-a2c2ac77ca24" providerId="ADAL" clId="{17AF5B54-39E6-437A-9E27-875C3E08D160}" dt="2025-11-27T14:06:09.328" v="501" actId="12789"/>
          <ac:picMkLst>
            <pc:docMk/>
            <pc:sldMk cId="3568233820" sldId="264"/>
            <ac:picMk id="48" creationId="{0C412D0D-8ADC-5DE4-4D5E-AA9BF853633A}"/>
          </ac:picMkLst>
        </pc:picChg>
        <pc:picChg chg="mod">
          <ac:chgData name="Scherrer, Aline" userId="5204bf16-2d9d-42a7-a583-a2c2ac77ca24" providerId="ADAL" clId="{17AF5B54-39E6-437A-9E27-875C3E08D160}" dt="2025-11-27T14:06:09.328" v="501" actId="12789"/>
          <ac:picMkLst>
            <pc:docMk/>
            <pc:sldMk cId="3568233820" sldId="264"/>
            <ac:picMk id="50" creationId="{DD8EBA3C-12A2-FEB1-7D31-0D1654EC2952}"/>
          </ac:picMkLst>
        </pc:picChg>
        <pc:picChg chg="mod">
          <ac:chgData name="Scherrer, Aline" userId="5204bf16-2d9d-42a7-a583-a2c2ac77ca24" providerId="ADAL" clId="{17AF5B54-39E6-437A-9E27-875C3E08D160}" dt="2025-11-27T14:06:09.328" v="501" actId="12789"/>
          <ac:picMkLst>
            <pc:docMk/>
            <pc:sldMk cId="3568233820" sldId="264"/>
            <ac:picMk id="51" creationId="{01CEDFAD-97D3-238B-431D-4DA109A7ED85}"/>
          </ac:picMkLst>
        </pc:picChg>
        <pc:picChg chg="mod">
          <ac:chgData name="Scherrer, Aline" userId="5204bf16-2d9d-42a7-a583-a2c2ac77ca24" providerId="ADAL" clId="{17AF5B54-39E6-437A-9E27-875C3E08D160}" dt="2025-11-27T14:06:55.379" v="508" actId="12789"/>
          <ac:picMkLst>
            <pc:docMk/>
            <pc:sldMk cId="3568233820" sldId="264"/>
            <ac:picMk id="58" creationId="{86391DDA-7346-2B14-957E-C319027E9FA2}"/>
          </ac:picMkLst>
        </pc:picChg>
        <pc:picChg chg="mod">
          <ac:chgData name="Scherrer, Aline" userId="5204bf16-2d9d-42a7-a583-a2c2ac77ca24" providerId="ADAL" clId="{17AF5B54-39E6-437A-9E27-875C3E08D160}" dt="2025-11-27T14:06:55.379" v="508" actId="12789"/>
          <ac:picMkLst>
            <pc:docMk/>
            <pc:sldMk cId="3568233820" sldId="264"/>
            <ac:picMk id="59" creationId="{7E6C6F24-017D-D0CA-7D07-3563ABBA298C}"/>
          </ac:picMkLst>
        </pc:picChg>
        <pc:picChg chg="mod">
          <ac:chgData name="Scherrer, Aline" userId="5204bf16-2d9d-42a7-a583-a2c2ac77ca24" providerId="ADAL" clId="{17AF5B54-39E6-437A-9E27-875C3E08D160}" dt="2025-11-27T14:06:55.379" v="508" actId="12789"/>
          <ac:picMkLst>
            <pc:docMk/>
            <pc:sldMk cId="3568233820" sldId="264"/>
            <ac:picMk id="60" creationId="{FBD9B734-B567-7AE9-1064-7D7E37546697}"/>
          </ac:picMkLst>
        </pc:picChg>
        <pc:picChg chg="mod">
          <ac:chgData name="Scherrer, Aline" userId="5204bf16-2d9d-42a7-a583-a2c2ac77ca24" providerId="ADAL" clId="{17AF5B54-39E6-437A-9E27-875C3E08D160}" dt="2025-11-27T14:06:55.379" v="508" actId="12789"/>
          <ac:picMkLst>
            <pc:docMk/>
            <pc:sldMk cId="3568233820" sldId="264"/>
            <ac:picMk id="61" creationId="{EA60AAAB-E230-E5E9-3DEA-0106E481E27B}"/>
          </ac:picMkLst>
        </pc:picChg>
        <pc:picChg chg="mod">
          <ac:chgData name="Scherrer, Aline" userId="5204bf16-2d9d-42a7-a583-a2c2ac77ca24" providerId="ADAL" clId="{17AF5B54-39E6-437A-9E27-875C3E08D160}" dt="2025-11-27T14:07:16.456" v="512" actId="12789"/>
          <ac:picMkLst>
            <pc:docMk/>
            <pc:sldMk cId="3568233820" sldId="264"/>
            <ac:picMk id="63" creationId="{764C52A5-E8F7-F330-522A-4A73788F5E8F}"/>
          </ac:picMkLst>
        </pc:picChg>
        <pc:picChg chg="mod">
          <ac:chgData name="Scherrer, Aline" userId="5204bf16-2d9d-42a7-a583-a2c2ac77ca24" providerId="ADAL" clId="{17AF5B54-39E6-437A-9E27-875C3E08D160}" dt="2025-11-27T14:07:00.033" v="509" actId="12789"/>
          <ac:picMkLst>
            <pc:docMk/>
            <pc:sldMk cId="3568233820" sldId="264"/>
            <ac:picMk id="70" creationId="{9DD0D604-E237-EB8F-7061-B1B5EB3F87C7}"/>
          </ac:picMkLst>
        </pc:picChg>
        <pc:picChg chg="mod">
          <ac:chgData name="Scherrer, Aline" userId="5204bf16-2d9d-42a7-a583-a2c2ac77ca24" providerId="ADAL" clId="{17AF5B54-39E6-437A-9E27-875C3E08D160}" dt="2025-11-27T14:07:00.033" v="509" actId="12789"/>
          <ac:picMkLst>
            <pc:docMk/>
            <pc:sldMk cId="3568233820" sldId="264"/>
            <ac:picMk id="72" creationId="{4DAD3BCE-7951-171A-E2E0-B56C0FE6A630}"/>
          </ac:picMkLst>
        </pc:picChg>
        <pc:picChg chg="mod">
          <ac:chgData name="Scherrer, Aline" userId="5204bf16-2d9d-42a7-a583-a2c2ac77ca24" providerId="ADAL" clId="{17AF5B54-39E6-437A-9E27-875C3E08D160}" dt="2025-11-27T14:07:00.033" v="509" actId="12789"/>
          <ac:picMkLst>
            <pc:docMk/>
            <pc:sldMk cId="3568233820" sldId="264"/>
            <ac:picMk id="73" creationId="{D4C880AC-B299-E05D-445F-D180469AD2F8}"/>
          </ac:picMkLst>
        </pc:picChg>
        <pc:picChg chg="mod">
          <ac:chgData name="Scherrer, Aline" userId="5204bf16-2d9d-42a7-a583-a2c2ac77ca24" providerId="ADAL" clId="{17AF5B54-39E6-437A-9E27-875C3E08D160}" dt="2025-11-27T14:07:00.033" v="509" actId="12789"/>
          <ac:picMkLst>
            <pc:docMk/>
            <pc:sldMk cId="3568233820" sldId="264"/>
            <ac:picMk id="74" creationId="{F39B594F-2EBF-450F-E35D-80839430597F}"/>
          </ac:picMkLst>
        </pc:picChg>
        <pc:picChg chg="mod">
          <ac:chgData name="Scherrer, Aline" userId="5204bf16-2d9d-42a7-a583-a2c2ac77ca24" providerId="ADAL" clId="{17AF5B54-39E6-437A-9E27-875C3E08D160}" dt="2025-11-27T14:07:00.033" v="509" actId="12789"/>
          <ac:picMkLst>
            <pc:docMk/>
            <pc:sldMk cId="3568233820" sldId="264"/>
            <ac:picMk id="75" creationId="{F25C1D9C-5474-D3FB-996D-14FE453E94C5}"/>
          </ac:picMkLst>
        </pc:picChg>
        <pc:picChg chg="mod">
          <ac:chgData name="Scherrer, Aline" userId="5204bf16-2d9d-42a7-a583-a2c2ac77ca24" providerId="ADAL" clId="{17AF5B54-39E6-437A-9E27-875C3E08D160}" dt="2025-11-27T14:07:05.210" v="510" actId="12789"/>
          <ac:picMkLst>
            <pc:docMk/>
            <pc:sldMk cId="3568233820" sldId="264"/>
            <ac:picMk id="82" creationId="{A1EA9329-90FC-8BC4-B225-7A8D1FD389EC}"/>
          </ac:picMkLst>
        </pc:picChg>
        <pc:picChg chg="mod">
          <ac:chgData name="Scherrer, Aline" userId="5204bf16-2d9d-42a7-a583-a2c2ac77ca24" providerId="ADAL" clId="{17AF5B54-39E6-437A-9E27-875C3E08D160}" dt="2025-11-27T14:07:05.210" v="510" actId="12789"/>
          <ac:picMkLst>
            <pc:docMk/>
            <pc:sldMk cId="3568233820" sldId="264"/>
            <ac:picMk id="83" creationId="{FD93D3DF-FBCA-1379-BD02-1A49E73CEBDB}"/>
          </ac:picMkLst>
        </pc:picChg>
        <pc:picChg chg="mod">
          <ac:chgData name="Scherrer, Aline" userId="5204bf16-2d9d-42a7-a583-a2c2ac77ca24" providerId="ADAL" clId="{17AF5B54-39E6-437A-9E27-875C3E08D160}" dt="2025-11-27T14:07:05.210" v="510" actId="12789"/>
          <ac:picMkLst>
            <pc:docMk/>
            <pc:sldMk cId="3568233820" sldId="264"/>
            <ac:picMk id="84" creationId="{09DAAE3F-27F6-3653-F102-DDDDA36FCD6C}"/>
          </ac:picMkLst>
        </pc:picChg>
        <pc:picChg chg="mod">
          <ac:chgData name="Scherrer, Aline" userId="5204bf16-2d9d-42a7-a583-a2c2ac77ca24" providerId="ADAL" clId="{17AF5B54-39E6-437A-9E27-875C3E08D160}" dt="2025-11-27T14:07:05.210" v="510" actId="12789"/>
          <ac:picMkLst>
            <pc:docMk/>
            <pc:sldMk cId="3568233820" sldId="264"/>
            <ac:picMk id="85" creationId="{87091058-D1F0-B569-01EC-7DFB2E7B94CD}"/>
          </ac:picMkLst>
        </pc:picChg>
        <pc:picChg chg="mod">
          <ac:chgData name="Scherrer, Aline" userId="5204bf16-2d9d-42a7-a583-a2c2ac77ca24" providerId="ADAL" clId="{17AF5B54-39E6-437A-9E27-875C3E08D160}" dt="2025-11-27T14:07:05.210" v="510" actId="12789"/>
          <ac:picMkLst>
            <pc:docMk/>
            <pc:sldMk cId="3568233820" sldId="264"/>
            <ac:picMk id="86" creationId="{E0CBE83A-D24D-6F56-1390-2A3D58047B30}"/>
          </ac:picMkLst>
        </pc:picChg>
        <pc:picChg chg="mod">
          <ac:chgData name="Scherrer, Aline" userId="5204bf16-2d9d-42a7-a583-a2c2ac77ca24" providerId="ADAL" clId="{17AF5B54-39E6-437A-9E27-875C3E08D160}" dt="2025-11-27T14:07:10.485" v="511" actId="12789"/>
          <ac:picMkLst>
            <pc:docMk/>
            <pc:sldMk cId="3568233820" sldId="264"/>
            <ac:picMk id="87" creationId="{5216CE47-D6BF-2791-9ABD-B857DF04112B}"/>
          </ac:picMkLst>
        </pc:picChg>
        <pc:picChg chg="mod">
          <ac:chgData name="Scherrer, Aline" userId="5204bf16-2d9d-42a7-a583-a2c2ac77ca24" providerId="ADAL" clId="{17AF5B54-39E6-437A-9E27-875C3E08D160}" dt="2025-11-27T14:07:10.485" v="511" actId="12789"/>
          <ac:picMkLst>
            <pc:docMk/>
            <pc:sldMk cId="3568233820" sldId="264"/>
            <ac:picMk id="94" creationId="{DF21BDAA-2D95-159A-B132-F80285854F49}"/>
          </ac:picMkLst>
        </pc:picChg>
        <pc:picChg chg="mod">
          <ac:chgData name="Scherrer, Aline" userId="5204bf16-2d9d-42a7-a583-a2c2ac77ca24" providerId="ADAL" clId="{17AF5B54-39E6-437A-9E27-875C3E08D160}" dt="2025-11-27T14:07:10.485" v="511" actId="12789"/>
          <ac:picMkLst>
            <pc:docMk/>
            <pc:sldMk cId="3568233820" sldId="264"/>
            <ac:picMk id="95" creationId="{F9A915AD-AEC9-1821-4BA3-3CE9377CC716}"/>
          </ac:picMkLst>
        </pc:picChg>
        <pc:picChg chg="mod">
          <ac:chgData name="Scherrer, Aline" userId="5204bf16-2d9d-42a7-a583-a2c2ac77ca24" providerId="ADAL" clId="{17AF5B54-39E6-437A-9E27-875C3E08D160}" dt="2025-11-27T14:07:10.485" v="511" actId="12789"/>
          <ac:picMkLst>
            <pc:docMk/>
            <pc:sldMk cId="3568233820" sldId="264"/>
            <ac:picMk id="96" creationId="{49702746-F768-06BF-E17D-40F4986A9081}"/>
          </ac:picMkLst>
        </pc:picChg>
        <pc:picChg chg="mod">
          <ac:chgData name="Scherrer, Aline" userId="5204bf16-2d9d-42a7-a583-a2c2ac77ca24" providerId="ADAL" clId="{17AF5B54-39E6-437A-9E27-875C3E08D160}" dt="2025-11-27T14:07:10.485" v="511" actId="12789"/>
          <ac:picMkLst>
            <pc:docMk/>
            <pc:sldMk cId="3568233820" sldId="264"/>
            <ac:picMk id="97" creationId="{B8EA08C9-AF93-0BA9-F8AA-FBF92642058F}"/>
          </ac:picMkLst>
        </pc:picChg>
        <pc:picChg chg="mod">
          <ac:chgData name="Scherrer, Aline" userId="5204bf16-2d9d-42a7-a583-a2c2ac77ca24" providerId="ADAL" clId="{17AF5B54-39E6-437A-9E27-875C3E08D160}" dt="2025-11-27T14:07:16.456" v="512" actId="12789"/>
          <ac:picMkLst>
            <pc:docMk/>
            <pc:sldMk cId="3568233820" sldId="264"/>
            <ac:picMk id="109" creationId="{DEE395ED-DB1D-307A-1F51-A415F57001AA}"/>
          </ac:picMkLst>
        </pc:picChg>
        <pc:picChg chg="mod">
          <ac:chgData name="Scherrer, Aline" userId="5204bf16-2d9d-42a7-a583-a2c2ac77ca24" providerId="ADAL" clId="{17AF5B54-39E6-437A-9E27-875C3E08D160}" dt="2025-11-27T14:07:16.456" v="512" actId="12789"/>
          <ac:picMkLst>
            <pc:docMk/>
            <pc:sldMk cId="3568233820" sldId="264"/>
            <ac:picMk id="110" creationId="{4935F539-7B69-4DBE-EACF-6E67103D335C}"/>
          </ac:picMkLst>
        </pc:picChg>
        <pc:picChg chg="mod">
          <ac:chgData name="Scherrer, Aline" userId="5204bf16-2d9d-42a7-a583-a2c2ac77ca24" providerId="ADAL" clId="{17AF5B54-39E6-437A-9E27-875C3E08D160}" dt="2025-11-27T14:07:16.456" v="512" actId="12789"/>
          <ac:picMkLst>
            <pc:docMk/>
            <pc:sldMk cId="3568233820" sldId="264"/>
            <ac:picMk id="111" creationId="{534EB1F3-3A2F-6EEA-2BAD-C32C182BC754}"/>
          </ac:picMkLst>
        </pc:picChg>
        <pc:picChg chg="mod">
          <ac:chgData name="Scherrer, Aline" userId="5204bf16-2d9d-42a7-a583-a2c2ac77ca24" providerId="ADAL" clId="{17AF5B54-39E6-437A-9E27-875C3E08D160}" dt="2025-11-27T14:07:16.456" v="512" actId="12789"/>
          <ac:picMkLst>
            <pc:docMk/>
            <pc:sldMk cId="3568233820" sldId="264"/>
            <ac:picMk id="112" creationId="{41C993D4-3CF4-F2A7-609C-D3F03134F1E2}"/>
          </ac:picMkLst>
        </pc:picChg>
      </pc:sldChg>
      <pc:sldChg chg="addSp delSp modSp mod">
        <pc:chgData name="Scherrer, Aline" userId="5204bf16-2d9d-42a7-a583-a2c2ac77ca24" providerId="ADAL" clId="{17AF5B54-39E6-437A-9E27-875C3E08D160}" dt="2025-11-27T14:30:44.846" v="1022" actId="1037"/>
        <pc:sldMkLst>
          <pc:docMk/>
          <pc:sldMk cId="2705873540" sldId="265"/>
        </pc:sldMkLst>
        <pc:spChg chg="add mod">
          <ac:chgData name="Scherrer, Aline" userId="5204bf16-2d9d-42a7-a583-a2c2ac77ca24" providerId="ADAL" clId="{17AF5B54-39E6-437A-9E27-875C3E08D160}" dt="2025-11-27T14:23:03.706" v="987" actId="1076"/>
          <ac:spMkLst>
            <pc:docMk/>
            <pc:sldMk cId="2705873540" sldId="265"/>
            <ac:spMk id="2" creationId="{58159602-C56F-AFD6-0CF8-6E83D3A3FA69}"/>
          </ac:spMkLst>
        </pc:spChg>
        <pc:spChg chg="add mod">
          <ac:chgData name="Scherrer, Aline" userId="5204bf16-2d9d-42a7-a583-a2c2ac77ca24" providerId="ADAL" clId="{17AF5B54-39E6-437A-9E27-875C3E08D160}" dt="2025-11-27T14:30:30.114" v="1017" actId="1037"/>
          <ac:spMkLst>
            <pc:docMk/>
            <pc:sldMk cId="2705873540" sldId="265"/>
            <ac:spMk id="6" creationId="{4F7A0EC5-46DA-0B30-C92C-104EB8DFA7DE}"/>
          </ac:spMkLst>
        </pc:spChg>
        <pc:spChg chg="mod">
          <ac:chgData name="Scherrer, Aline" userId="5204bf16-2d9d-42a7-a583-a2c2ac77ca24" providerId="ADAL" clId="{17AF5B54-39E6-437A-9E27-875C3E08D160}" dt="2025-11-27T14:24:30.451" v="999" actId="208"/>
          <ac:spMkLst>
            <pc:docMk/>
            <pc:sldMk cId="2705873540" sldId="265"/>
            <ac:spMk id="8" creationId="{23068F11-855A-34A6-CD72-9F9E5A1DBE4E}"/>
          </ac:spMkLst>
        </pc:spChg>
        <pc:spChg chg="mod">
          <ac:chgData name="Scherrer, Aline" userId="5204bf16-2d9d-42a7-a583-a2c2ac77ca24" providerId="ADAL" clId="{17AF5B54-39E6-437A-9E27-875C3E08D160}" dt="2025-11-27T14:24:30.451" v="999" actId="208"/>
          <ac:spMkLst>
            <pc:docMk/>
            <pc:sldMk cId="2705873540" sldId="265"/>
            <ac:spMk id="9" creationId="{31FB7ED9-F12F-85FB-0C08-028190AC00E3}"/>
          </ac:spMkLst>
        </pc:spChg>
        <pc:spChg chg="mod">
          <ac:chgData name="Scherrer, Aline" userId="5204bf16-2d9d-42a7-a583-a2c2ac77ca24" providerId="ADAL" clId="{17AF5B54-39E6-437A-9E27-875C3E08D160}" dt="2025-11-27T14:23:07.983" v="988" actId="12788"/>
          <ac:spMkLst>
            <pc:docMk/>
            <pc:sldMk cId="2705873540" sldId="265"/>
            <ac:spMk id="10" creationId="{42BC38E7-0CFD-5827-CF13-F8DF44EA387D}"/>
          </ac:spMkLst>
        </pc:spChg>
        <pc:spChg chg="mod">
          <ac:chgData name="Scherrer, Aline" userId="5204bf16-2d9d-42a7-a583-a2c2ac77ca24" providerId="ADAL" clId="{17AF5B54-39E6-437A-9E27-875C3E08D160}" dt="2025-11-27T14:24:30.451" v="999" actId="208"/>
          <ac:spMkLst>
            <pc:docMk/>
            <pc:sldMk cId="2705873540" sldId="265"/>
            <ac:spMk id="11" creationId="{45DA9ABD-ADEB-46F6-CEF8-A3CC2BE63881}"/>
          </ac:spMkLst>
        </pc:spChg>
        <pc:spChg chg="mod">
          <ac:chgData name="Scherrer, Aline" userId="5204bf16-2d9d-42a7-a583-a2c2ac77ca24" providerId="ADAL" clId="{17AF5B54-39E6-437A-9E27-875C3E08D160}" dt="2025-11-27T14:24:30.451" v="999" actId="208"/>
          <ac:spMkLst>
            <pc:docMk/>
            <pc:sldMk cId="2705873540" sldId="265"/>
            <ac:spMk id="12" creationId="{72391130-D886-0B2B-4D59-191BAB6AB4A9}"/>
          </ac:spMkLst>
        </pc:spChg>
        <pc:spChg chg="mod">
          <ac:chgData name="Scherrer, Aline" userId="5204bf16-2d9d-42a7-a583-a2c2ac77ca24" providerId="ADAL" clId="{17AF5B54-39E6-437A-9E27-875C3E08D160}" dt="2025-11-27T14:11:55.420" v="683" actId="12788"/>
          <ac:spMkLst>
            <pc:docMk/>
            <pc:sldMk cId="2705873540" sldId="265"/>
            <ac:spMk id="13" creationId="{7A3E3405-BD96-B7F8-D7E7-32E4A688B06B}"/>
          </ac:spMkLst>
        </pc:spChg>
        <pc:spChg chg="mod">
          <ac:chgData name="Scherrer, Aline" userId="5204bf16-2d9d-42a7-a583-a2c2ac77ca24" providerId="ADAL" clId="{17AF5B54-39E6-437A-9E27-875C3E08D160}" dt="2025-11-27T14:24:30.451" v="999" actId="208"/>
          <ac:spMkLst>
            <pc:docMk/>
            <pc:sldMk cId="2705873540" sldId="265"/>
            <ac:spMk id="20" creationId="{CA30C9E3-17F6-6351-1396-CC215D7CB17C}"/>
          </ac:spMkLst>
        </pc:spChg>
        <pc:spChg chg="mod">
          <ac:chgData name="Scherrer, Aline" userId="5204bf16-2d9d-42a7-a583-a2c2ac77ca24" providerId="ADAL" clId="{17AF5B54-39E6-437A-9E27-875C3E08D160}" dt="2025-11-27T14:22:55.801" v="985" actId="12788"/>
          <ac:spMkLst>
            <pc:docMk/>
            <pc:sldMk cId="2705873540" sldId="265"/>
            <ac:spMk id="21" creationId="{932FD9E0-129D-843D-8008-77B4753827D2}"/>
          </ac:spMkLst>
        </pc:spChg>
        <pc:spChg chg="mod">
          <ac:chgData name="Scherrer, Aline" userId="5204bf16-2d9d-42a7-a583-a2c2ac77ca24" providerId="ADAL" clId="{17AF5B54-39E6-437A-9E27-875C3E08D160}" dt="2025-11-27T14:24:30.451" v="999" actId="208"/>
          <ac:spMkLst>
            <pc:docMk/>
            <pc:sldMk cId="2705873540" sldId="265"/>
            <ac:spMk id="22" creationId="{01B2E3A1-6B29-F53C-C361-C022CC8E6784}"/>
          </ac:spMkLst>
        </pc:spChg>
        <pc:spChg chg="mod">
          <ac:chgData name="Scherrer, Aline" userId="5204bf16-2d9d-42a7-a583-a2c2ac77ca24" providerId="ADAL" clId="{17AF5B54-39E6-437A-9E27-875C3E08D160}" dt="2025-11-27T14:24:30.451" v="999" actId="208"/>
          <ac:spMkLst>
            <pc:docMk/>
            <pc:sldMk cId="2705873540" sldId="265"/>
            <ac:spMk id="23" creationId="{79F7FA81-87BC-3965-87AA-DAF150398808}"/>
          </ac:spMkLst>
        </pc:spChg>
        <pc:spChg chg="mod">
          <ac:chgData name="Scherrer, Aline" userId="5204bf16-2d9d-42a7-a583-a2c2ac77ca24" providerId="ADAL" clId="{17AF5B54-39E6-437A-9E27-875C3E08D160}" dt="2025-11-27T14:22:49.561" v="984" actId="12788"/>
          <ac:spMkLst>
            <pc:docMk/>
            <pc:sldMk cId="2705873540" sldId="265"/>
            <ac:spMk id="28" creationId="{05180DA1-ED2B-087F-069B-EBC30F7B8A19}"/>
          </ac:spMkLst>
        </pc:spChg>
        <pc:spChg chg="mod">
          <ac:chgData name="Scherrer, Aline" userId="5204bf16-2d9d-42a7-a583-a2c2ac77ca24" providerId="ADAL" clId="{17AF5B54-39E6-437A-9E27-875C3E08D160}" dt="2025-11-27T14:23:14.014" v="989" actId="12788"/>
          <ac:spMkLst>
            <pc:docMk/>
            <pc:sldMk cId="2705873540" sldId="265"/>
            <ac:spMk id="29" creationId="{CE002AF2-4355-46C4-75A8-BC5B46061F98}"/>
          </ac:spMkLst>
        </pc:spChg>
        <pc:spChg chg="mod">
          <ac:chgData name="Scherrer, Aline" userId="5204bf16-2d9d-42a7-a583-a2c2ac77ca24" providerId="ADAL" clId="{17AF5B54-39E6-437A-9E27-875C3E08D160}" dt="2025-11-27T14:24:30.451" v="999" actId="208"/>
          <ac:spMkLst>
            <pc:docMk/>
            <pc:sldMk cId="2705873540" sldId="265"/>
            <ac:spMk id="30" creationId="{E0E593F6-7391-AA97-D323-F8459E82ABCD}"/>
          </ac:spMkLst>
        </pc:spChg>
        <pc:spChg chg="mod">
          <ac:chgData name="Scherrer, Aline" userId="5204bf16-2d9d-42a7-a583-a2c2ac77ca24" providerId="ADAL" clId="{17AF5B54-39E6-437A-9E27-875C3E08D160}" dt="2025-11-27T14:24:30.451" v="999" actId="208"/>
          <ac:spMkLst>
            <pc:docMk/>
            <pc:sldMk cId="2705873540" sldId="265"/>
            <ac:spMk id="31" creationId="{E70AEA15-E0FF-8B59-0E95-B3FCB8B9F223}"/>
          </ac:spMkLst>
        </pc:spChg>
        <pc:spChg chg="mod">
          <ac:chgData name="Scherrer, Aline" userId="5204bf16-2d9d-42a7-a583-a2c2ac77ca24" providerId="ADAL" clId="{17AF5B54-39E6-437A-9E27-875C3E08D160}" dt="2025-11-27T14:24:30.451" v="999" actId="208"/>
          <ac:spMkLst>
            <pc:docMk/>
            <pc:sldMk cId="2705873540" sldId="265"/>
            <ac:spMk id="32" creationId="{BE172194-929D-F3A9-9852-7317A01B6997}"/>
          </ac:spMkLst>
        </pc:spChg>
        <pc:spChg chg="add mod">
          <ac:chgData name="Scherrer, Aline" userId="5204bf16-2d9d-42a7-a583-a2c2ac77ca24" providerId="ADAL" clId="{17AF5B54-39E6-437A-9E27-875C3E08D160}" dt="2025-11-27T14:30:44.846" v="1022" actId="1037"/>
          <ac:spMkLst>
            <pc:docMk/>
            <pc:sldMk cId="2705873540" sldId="265"/>
            <ac:spMk id="33" creationId="{98F33AB1-D400-E553-2B5B-551D3D743880}"/>
          </ac:spMkLst>
        </pc:spChg>
        <pc:spChg chg="mod">
          <ac:chgData name="Scherrer, Aline" userId="5204bf16-2d9d-42a7-a583-a2c2ac77ca24" providerId="ADAL" clId="{17AF5B54-39E6-437A-9E27-875C3E08D160}" dt="2025-11-27T14:24:45.641" v="1000" actId="208"/>
          <ac:spMkLst>
            <pc:docMk/>
            <pc:sldMk cId="2705873540" sldId="265"/>
            <ac:spMk id="40" creationId="{A78AB5B8-4A6B-EEF9-4325-E93D5829C4FF}"/>
          </ac:spMkLst>
        </pc:spChg>
        <pc:spChg chg="mod">
          <ac:chgData name="Scherrer, Aline" userId="5204bf16-2d9d-42a7-a583-a2c2ac77ca24" providerId="ADAL" clId="{17AF5B54-39E6-437A-9E27-875C3E08D160}" dt="2025-11-27T14:24:45.641" v="1000" actId="208"/>
          <ac:spMkLst>
            <pc:docMk/>
            <pc:sldMk cId="2705873540" sldId="265"/>
            <ac:spMk id="41" creationId="{C2F08DBA-391F-EA30-DC26-80490060C0F8}"/>
          </ac:spMkLst>
        </pc:spChg>
        <pc:spChg chg="mod">
          <ac:chgData name="Scherrer, Aline" userId="5204bf16-2d9d-42a7-a583-a2c2ac77ca24" providerId="ADAL" clId="{17AF5B54-39E6-437A-9E27-875C3E08D160}" dt="2025-11-27T14:24:45.641" v="1000" actId="208"/>
          <ac:spMkLst>
            <pc:docMk/>
            <pc:sldMk cId="2705873540" sldId="265"/>
            <ac:spMk id="42" creationId="{2CF4D91E-5320-1E05-F752-C994BE732389}"/>
          </ac:spMkLst>
        </pc:spChg>
        <pc:spChg chg="mod">
          <ac:chgData name="Scherrer, Aline" userId="5204bf16-2d9d-42a7-a583-a2c2ac77ca24" providerId="ADAL" clId="{17AF5B54-39E6-437A-9E27-875C3E08D160}" dt="2025-11-27T14:24:45.641" v="1000" actId="208"/>
          <ac:spMkLst>
            <pc:docMk/>
            <pc:sldMk cId="2705873540" sldId="265"/>
            <ac:spMk id="43" creationId="{CFFF779E-F883-16A6-47AB-06AD7ABE2097}"/>
          </ac:spMkLst>
        </pc:spChg>
        <pc:spChg chg="mod">
          <ac:chgData name="Scherrer, Aline" userId="5204bf16-2d9d-42a7-a583-a2c2ac77ca24" providerId="ADAL" clId="{17AF5B54-39E6-437A-9E27-875C3E08D160}" dt="2025-11-27T14:26:02.496" v="1003" actId="208"/>
          <ac:spMkLst>
            <pc:docMk/>
            <pc:sldMk cId="2705873540" sldId="265"/>
            <ac:spMk id="44" creationId="{D38BFF86-3E48-DB3B-06C3-E337392DA250}"/>
          </ac:spMkLst>
        </pc:spChg>
        <pc:spChg chg="mod">
          <ac:chgData name="Scherrer, Aline" userId="5204bf16-2d9d-42a7-a583-a2c2ac77ca24" providerId="ADAL" clId="{17AF5B54-39E6-437A-9E27-875C3E08D160}" dt="2025-11-27T14:26:02.496" v="1003" actId="208"/>
          <ac:spMkLst>
            <pc:docMk/>
            <pc:sldMk cId="2705873540" sldId="265"/>
            <ac:spMk id="45" creationId="{941E5FDA-B4B9-93C4-4FE4-677D7A43C166}"/>
          </ac:spMkLst>
        </pc:spChg>
        <pc:spChg chg="mod">
          <ac:chgData name="Scherrer, Aline" userId="5204bf16-2d9d-42a7-a583-a2c2ac77ca24" providerId="ADAL" clId="{17AF5B54-39E6-437A-9E27-875C3E08D160}" dt="2025-11-27T14:22:49.561" v="984" actId="12788"/>
          <ac:spMkLst>
            <pc:docMk/>
            <pc:sldMk cId="2705873540" sldId="265"/>
            <ac:spMk id="52" creationId="{C4EBEA35-0A72-3EAD-9B37-07C28CBE8502}"/>
          </ac:spMkLst>
        </pc:spChg>
        <pc:spChg chg="mod">
          <ac:chgData name="Scherrer, Aline" userId="5204bf16-2d9d-42a7-a583-a2c2ac77ca24" providerId="ADAL" clId="{17AF5B54-39E6-437A-9E27-875C3E08D160}" dt="2025-11-27T14:23:53.212" v="995" actId="1038"/>
          <ac:spMkLst>
            <pc:docMk/>
            <pc:sldMk cId="2705873540" sldId="265"/>
            <ac:spMk id="53" creationId="{5F3A3F98-E16E-9D27-6773-9F5A5E9B2AAD}"/>
          </ac:spMkLst>
        </pc:spChg>
        <pc:spChg chg="mod">
          <ac:chgData name="Scherrer, Aline" userId="5204bf16-2d9d-42a7-a583-a2c2ac77ca24" providerId="ADAL" clId="{17AF5B54-39E6-437A-9E27-875C3E08D160}" dt="2025-11-27T14:23:53.212" v="995" actId="1038"/>
          <ac:spMkLst>
            <pc:docMk/>
            <pc:sldMk cId="2705873540" sldId="265"/>
            <ac:spMk id="54" creationId="{F0B90ABC-448C-0796-535B-F47335AF59A1}"/>
          </ac:spMkLst>
        </pc:spChg>
        <pc:spChg chg="mod">
          <ac:chgData name="Scherrer, Aline" userId="5204bf16-2d9d-42a7-a583-a2c2ac77ca24" providerId="ADAL" clId="{17AF5B54-39E6-437A-9E27-875C3E08D160}" dt="2025-11-27T14:23:53.212" v="995" actId="1038"/>
          <ac:spMkLst>
            <pc:docMk/>
            <pc:sldMk cId="2705873540" sldId="265"/>
            <ac:spMk id="55" creationId="{0BB4A1E0-3118-7184-6C96-10A6708FC225}"/>
          </ac:spMkLst>
        </pc:spChg>
        <pc:spChg chg="mod">
          <ac:chgData name="Scherrer, Aline" userId="5204bf16-2d9d-42a7-a583-a2c2ac77ca24" providerId="ADAL" clId="{17AF5B54-39E6-437A-9E27-875C3E08D160}" dt="2025-11-27T14:26:02.496" v="1003" actId="208"/>
          <ac:spMkLst>
            <pc:docMk/>
            <pc:sldMk cId="2705873540" sldId="265"/>
            <ac:spMk id="56" creationId="{9F4F720A-BEBD-8BA7-3415-13AC2236F3B0}"/>
          </ac:spMkLst>
        </pc:spChg>
        <pc:spChg chg="mod">
          <ac:chgData name="Scherrer, Aline" userId="5204bf16-2d9d-42a7-a583-a2c2ac77ca24" providerId="ADAL" clId="{17AF5B54-39E6-437A-9E27-875C3E08D160}" dt="2025-11-27T14:26:02.496" v="1003" actId="208"/>
          <ac:spMkLst>
            <pc:docMk/>
            <pc:sldMk cId="2705873540" sldId="265"/>
            <ac:spMk id="57" creationId="{15328524-07AD-DBD7-EE67-D0F9B593F207}"/>
          </ac:spMkLst>
        </pc:spChg>
        <pc:spChg chg="mod">
          <ac:chgData name="Scherrer, Aline" userId="5204bf16-2d9d-42a7-a583-a2c2ac77ca24" providerId="ADAL" clId="{17AF5B54-39E6-437A-9E27-875C3E08D160}" dt="2025-11-27T14:22:49.561" v="984" actId="12788"/>
          <ac:spMkLst>
            <pc:docMk/>
            <pc:sldMk cId="2705873540" sldId="265"/>
            <ac:spMk id="64" creationId="{166D226F-7867-8AD2-8D1F-2340C786A008}"/>
          </ac:spMkLst>
        </pc:spChg>
        <pc:spChg chg="mod">
          <ac:chgData name="Scherrer, Aline" userId="5204bf16-2d9d-42a7-a583-a2c2ac77ca24" providerId="ADAL" clId="{17AF5B54-39E6-437A-9E27-875C3E08D160}" dt="2025-11-27T14:23:53.212" v="995" actId="1038"/>
          <ac:spMkLst>
            <pc:docMk/>
            <pc:sldMk cId="2705873540" sldId="265"/>
            <ac:spMk id="65" creationId="{E2CF3BD7-FFD3-5EF4-A797-763B2C3F98B3}"/>
          </ac:spMkLst>
        </pc:spChg>
        <pc:spChg chg="mod">
          <ac:chgData name="Scherrer, Aline" userId="5204bf16-2d9d-42a7-a583-a2c2ac77ca24" providerId="ADAL" clId="{17AF5B54-39E6-437A-9E27-875C3E08D160}" dt="2025-11-27T14:23:53.212" v="995" actId="1038"/>
          <ac:spMkLst>
            <pc:docMk/>
            <pc:sldMk cId="2705873540" sldId="265"/>
            <ac:spMk id="66" creationId="{0102D923-85EA-2E46-FE12-E438106F0E15}"/>
          </ac:spMkLst>
        </pc:spChg>
        <pc:spChg chg="mod">
          <ac:chgData name="Scherrer, Aline" userId="5204bf16-2d9d-42a7-a583-a2c2ac77ca24" providerId="ADAL" clId="{17AF5B54-39E6-437A-9E27-875C3E08D160}" dt="2025-11-27T14:23:53.212" v="995" actId="1038"/>
          <ac:spMkLst>
            <pc:docMk/>
            <pc:sldMk cId="2705873540" sldId="265"/>
            <ac:spMk id="67" creationId="{88FF9909-199E-7F53-3EDA-9139FB304E8F}"/>
          </ac:spMkLst>
        </pc:spChg>
        <pc:spChg chg="mod">
          <ac:chgData name="Scherrer, Aline" userId="5204bf16-2d9d-42a7-a583-a2c2ac77ca24" providerId="ADAL" clId="{17AF5B54-39E6-437A-9E27-875C3E08D160}" dt="2025-11-27T14:23:56.576" v="998" actId="1038"/>
          <ac:spMkLst>
            <pc:docMk/>
            <pc:sldMk cId="2705873540" sldId="265"/>
            <ac:spMk id="68" creationId="{3B2D3A94-651F-4E08-3E71-937397918943}"/>
          </ac:spMkLst>
        </pc:spChg>
        <pc:spChg chg="mod">
          <ac:chgData name="Scherrer, Aline" userId="5204bf16-2d9d-42a7-a583-a2c2ac77ca24" providerId="ADAL" clId="{17AF5B54-39E6-437A-9E27-875C3E08D160}" dt="2025-11-27T14:24:54.337" v="1001" actId="208"/>
          <ac:spMkLst>
            <pc:docMk/>
            <pc:sldMk cId="2705873540" sldId="265"/>
            <ac:spMk id="76" creationId="{C948EDF0-C0D5-DE57-68B2-3BC3259B4467}"/>
          </ac:spMkLst>
        </pc:spChg>
        <pc:spChg chg="mod">
          <ac:chgData name="Scherrer, Aline" userId="5204bf16-2d9d-42a7-a583-a2c2ac77ca24" providerId="ADAL" clId="{17AF5B54-39E6-437A-9E27-875C3E08D160}" dt="2025-11-27T14:24:54.337" v="1001" actId="208"/>
          <ac:spMkLst>
            <pc:docMk/>
            <pc:sldMk cId="2705873540" sldId="265"/>
            <ac:spMk id="77" creationId="{4F4FDABD-FE40-0E9C-EDDB-37785E22EB4C}"/>
          </ac:spMkLst>
        </pc:spChg>
        <pc:spChg chg="mod">
          <ac:chgData name="Scherrer, Aline" userId="5204bf16-2d9d-42a7-a583-a2c2ac77ca24" providerId="ADAL" clId="{17AF5B54-39E6-437A-9E27-875C3E08D160}" dt="2025-11-27T14:24:54.337" v="1001" actId="208"/>
          <ac:spMkLst>
            <pc:docMk/>
            <pc:sldMk cId="2705873540" sldId="265"/>
            <ac:spMk id="78" creationId="{724AAF5D-B493-2FCB-B880-B289A4FE631F}"/>
          </ac:spMkLst>
        </pc:spChg>
        <pc:spChg chg="mod">
          <ac:chgData name="Scherrer, Aline" userId="5204bf16-2d9d-42a7-a583-a2c2ac77ca24" providerId="ADAL" clId="{17AF5B54-39E6-437A-9E27-875C3E08D160}" dt="2025-11-27T14:24:54.337" v="1001" actId="208"/>
          <ac:spMkLst>
            <pc:docMk/>
            <pc:sldMk cId="2705873540" sldId="265"/>
            <ac:spMk id="79" creationId="{97A93BCD-46A6-B7EB-CE88-7CE70007CF7B}"/>
          </ac:spMkLst>
        </pc:spChg>
        <pc:spChg chg="mod">
          <ac:chgData name="Scherrer, Aline" userId="5204bf16-2d9d-42a7-a583-a2c2ac77ca24" providerId="ADAL" clId="{17AF5B54-39E6-437A-9E27-875C3E08D160}" dt="2025-11-27T14:25:53.664" v="1002" actId="208"/>
          <ac:spMkLst>
            <pc:docMk/>
            <pc:sldMk cId="2705873540" sldId="265"/>
            <ac:spMk id="88" creationId="{9E0D0FD0-0F86-F083-DF66-453DFE1A4E42}"/>
          </ac:spMkLst>
        </pc:spChg>
        <pc:spChg chg="mod">
          <ac:chgData name="Scherrer, Aline" userId="5204bf16-2d9d-42a7-a583-a2c2ac77ca24" providerId="ADAL" clId="{17AF5B54-39E6-437A-9E27-875C3E08D160}" dt="2025-11-27T14:25:53.664" v="1002" actId="208"/>
          <ac:spMkLst>
            <pc:docMk/>
            <pc:sldMk cId="2705873540" sldId="265"/>
            <ac:spMk id="89" creationId="{31CFD0EA-6D31-49D9-6E83-90E16026BA01}"/>
          </ac:spMkLst>
        </pc:spChg>
        <pc:spChg chg="mod">
          <ac:chgData name="Scherrer, Aline" userId="5204bf16-2d9d-42a7-a583-a2c2ac77ca24" providerId="ADAL" clId="{17AF5B54-39E6-437A-9E27-875C3E08D160}" dt="2025-11-27T14:25:53.664" v="1002" actId="208"/>
          <ac:spMkLst>
            <pc:docMk/>
            <pc:sldMk cId="2705873540" sldId="265"/>
            <ac:spMk id="90" creationId="{941408AD-C6E9-E69C-C686-A3C6AF6B9931}"/>
          </ac:spMkLst>
        </pc:spChg>
        <pc:spChg chg="mod">
          <ac:chgData name="Scherrer, Aline" userId="5204bf16-2d9d-42a7-a583-a2c2ac77ca24" providerId="ADAL" clId="{17AF5B54-39E6-437A-9E27-875C3E08D160}" dt="2025-11-27T14:25:53.664" v="1002" actId="208"/>
          <ac:spMkLst>
            <pc:docMk/>
            <pc:sldMk cId="2705873540" sldId="265"/>
            <ac:spMk id="91" creationId="{DFFA093C-84B7-B659-2F49-A043E5FA138B}"/>
          </ac:spMkLst>
        </pc:spChg>
        <pc:spChg chg="mod">
          <ac:chgData name="Scherrer, Aline" userId="5204bf16-2d9d-42a7-a583-a2c2ac77ca24" providerId="ADAL" clId="{17AF5B54-39E6-437A-9E27-875C3E08D160}" dt="2025-11-27T14:25:53.664" v="1002" actId="208"/>
          <ac:spMkLst>
            <pc:docMk/>
            <pc:sldMk cId="2705873540" sldId="265"/>
            <ac:spMk id="92" creationId="{0FE219B9-4FCB-3CC3-FDAD-A44E5FAE30D6}"/>
          </ac:spMkLst>
        </pc:spChg>
        <pc:spChg chg="mod">
          <ac:chgData name="Scherrer, Aline" userId="5204bf16-2d9d-42a7-a583-a2c2ac77ca24" providerId="ADAL" clId="{17AF5B54-39E6-437A-9E27-875C3E08D160}" dt="2025-11-27T14:25:53.664" v="1002" actId="208"/>
          <ac:spMkLst>
            <pc:docMk/>
            <pc:sldMk cId="2705873540" sldId="265"/>
            <ac:spMk id="93" creationId="{77702467-6387-7116-D8E8-0CCDDC6382C9}"/>
          </ac:spMkLst>
        </pc:spChg>
        <pc:spChg chg="mod">
          <ac:chgData name="Scherrer, Aline" userId="5204bf16-2d9d-42a7-a583-a2c2ac77ca24" providerId="ADAL" clId="{17AF5B54-39E6-437A-9E27-875C3E08D160}" dt="2025-11-27T14:23:14.014" v="989" actId="12788"/>
          <ac:spMkLst>
            <pc:docMk/>
            <pc:sldMk cId="2705873540" sldId="265"/>
            <ac:spMk id="112" creationId="{BAB54E9C-0902-CF57-18E1-DEE9B053785C}"/>
          </ac:spMkLst>
        </pc:spChg>
        <pc:spChg chg="del mod">
          <ac:chgData name="Scherrer, Aline" userId="5204bf16-2d9d-42a7-a583-a2c2ac77ca24" providerId="ADAL" clId="{17AF5B54-39E6-437A-9E27-875C3E08D160}" dt="2025-11-27T14:22:05.139" v="969" actId="478"/>
          <ac:spMkLst>
            <pc:docMk/>
            <pc:sldMk cId="2705873540" sldId="265"/>
            <ac:spMk id="113" creationId="{7322CE2F-2396-BD97-177A-415B8DAAE608}"/>
          </ac:spMkLst>
        </pc:spChg>
        <pc:spChg chg="add del mod">
          <ac:chgData name="Scherrer, Aline" userId="5204bf16-2d9d-42a7-a583-a2c2ac77ca24" providerId="ADAL" clId="{17AF5B54-39E6-437A-9E27-875C3E08D160}" dt="2025-11-27T14:21:17.553" v="957" actId="478"/>
          <ac:spMkLst>
            <pc:docMk/>
            <pc:sldMk cId="2705873540" sldId="265"/>
            <ac:spMk id="114" creationId="{622EBFFD-5B35-136B-E504-0E10A58E6A5B}"/>
          </ac:spMkLst>
        </pc:spChg>
        <pc:spChg chg="mod">
          <ac:chgData name="Scherrer, Aline" userId="5204bf16-2d9d-42a7-a583-a2c2ac77ca24" providerId="ADAL" clId="{17AF5B54-39E6-437A-9E27-875C3E08D160}" dt="2025-11-27T14:25:53.664" v="1002" actId="208"/>
          <ac:spMkLst>
            <pc:docMk/>
            <pc:sldMk cId="2705873540" sldId="265"/>
            <ac:spMk id="116" creationId="{ED7E36EE-2337-6BC7-7D65-9D48BC0634D7}"/>
          </ac:spMkLst>
        </pc:spChg>
        <pc:spChg chg="mod">
          <ac:chgData name="Scherrer, Aline" userId="5204bf16-2d9d-42a7-a583-a2c2ac77ca24" providerId="ADAL" clId="{17AF5B54-39E6-437A-9E27-875C3E08D160}" dt="2025-11-27T14:25:53.664" v="1002" actId="208"/>
          <ac:spMkLst>
            <pc:docMk/>
            <pc:sldMk cId="2705873540" sldId="265"/>
            <ac:spMk id="121" creationId="{1EAF5407-D290-3A92-3EBD-C5947CA10EB0}"/>
          </ac:spMkLst>
        </pc:spChg>
        <pc:spChg chg="del">
          <ac:chgData name="Scherrer, Aline" userId="5204bf16-2d9d-42a7-a583-a2c2ac77ca24" providerId="ADAL" clId="{17AF5B54-39E6-437A-9E27-875C3E08D160}" dt="2025-11-27T14:09:00.505" v="654" actId="478"/>
          <ac:spMkLst>
            <pc:docMk/>
            <pc:sldMk cId="2705873540" sldId="265"/>
            <ac:spMk id="129" creationId="{14C00B53-1D9B-FA66-CDBD-9DB506ECAF4D}"/>
          </ac:spMkLst>
        </pc:spChg>
        <pc:spChg chg="mod">
          <ac:chgData name="Scherrer, Aline" userId="5204bf16-2d9d-42a7-a583-a2c2ac77ca24" providerId="ADAL" clId="{17AF5B54-39E6-437A-9E27-875C3E08D160}" dt="2025-11-27T14:23:56.576" v="998" actId="1038"/>
          <ac:spMkLst>
            <pc:docMk/>
            <pc:sldMk cId="2705873540" sldId="265"/>
            <ac:spMk id="134" creationId="{532CC1A0-E4CE-ACDA-7FA4-632345D96CB3}"/>
          </ac:spMkLst>
        </pc:spChg>
        <pc:spChg chg="mod">
          <ac:chgData name="Scherrer, Aline" userId="5204bf16-2d9d-42a7-a583-a2c2ac77ca24" providerId="ADAL" clId="{17AF5B54-39E6-437A-9E27-875C3E08D160}" dt="2025-11-27T14:25:53.664" v="1002" actId="208"/>
          <ac:spMkLst>
            <pc:docMk/>
            <pc:sldMk cId="2705873540" sldId="265"/>
            <ac:spMk id="136" creationId="{ED4A53A5-0674-6952-D924-E49D48374015}"/>
          </ac:spMkLst>
        </pc:spChg>
        <pc:spChg chg="mod">
          <ac:chgData name="Scherrer, Aline" userId="5204bf16-2d9d-42a7-a583-a2c2ac77ca24" providerId="ADAL" clId="{17AF5B54-39E6-437A-9E27-875C3E08D160}" dt="2025-11-27T14:25:53.664" v="1002" actId="208"/>
          <ac:spMkLst>
            <pc:docMk/>
            <pc:sldMk cId="2705873540" sldId="265"/>
            <ac:spMk id="137" creationId="{758B225D-DDC5-0FE9-F547-9104033A67ED}"/>
          </ac:spMkLst>
        </pc:spChg>
        <pc:grpChg chg="add mod">
          <ac:chgData name="Scherrer, Aline" userId="5204bf16-2d9d-42a7-a583-a2c2ac77ca24" providerId="ADAL" clId="{17AF5B54-39E6-437A-9E27-875C3E08D160}" dt="2025-11-27T14:18:48.784" v="818" actId="12788"/>
          <ac:grpSpMkLst>
            <pc:docMk/>
            <pc:sldMk cId="2705873540" sldId="265"/>
            <ac:grpSpMk id="5" creationId="{B65A648A-25E6-3956-0A3D-4C7681EB79A2}"/>
          </ac:grpSpMkLst>
        </pc:grpChg>
        <pc:grpChg chg="mod">
          <ac:chgData name="Scherrer, Aline" userId="5204bf16-2d9d-42a7-a583-a2c2ac77ca24" providerId="ADAL" clId="{17AF5B54-39E6-437A-9E27-875C3E08D160}" dt="2025-11-27T14:18:48.784" v="818" actId="12788"/>
          <ac:grpSpMkLst>
            <pc:docMk/>
            <pc:sldMk cId="2705873540" sldId="265"/>
            <ac:grpSpMk id="94" creationId="{4A0B42F8-21BF-BAAC-001C-D2C4A1350DBF}"/>
          </ac:grpSpMkLst>
        </pc:grpChg>
        <pc:grpChg chg="mod">
          <ac:chgData name="Scherrer, Aline" userId="5204bf16-2d9d-42a7-a583-a2c2ac77ca24" providerId="ADAL" clId="{17AF5B54-39E6-437A-9E27-875C3E08D160}" dt="2025-11-27T14:19:00.188" v="833" actId="1037"/>
          <ac:grpSpMkLst>
            <pc:docMk/>
            <pc:sldMk cId="2705873540" sldId="265"/>
            <ac:grpSpMk id="97" creationId="{A638D5FE-DA7F-FD4A-66F2-134C53F0FD8D}"/>
          </ac:grpSpMkLst>
        </pc:grpChg>
        <pc:grpChg chg="mod">
          <ac:chgData name="Scherrer, Aline" userId="5204bf16-2d9d-42a7-a583-a2c2ac77ca24" providerId="ADAL" clId="{17AF5B54-39E6-437A-9E27-875C3E08D160}" dt="2025-11-27T14:19:52.956" v="849" actId="1037"/>
          <ac:grpSpMkLst>
            <pc:docMk/>
            <pc:sldMk cId="2705873540" sldId="265"/>
            <ac:grpSpMk id="100" creationId="{F3728BA8-39F7-950E-80CA-C82A3B25E8C0}"/>
          </ac:grpSpMkLst>
        </pc:grpChg>
        <pc:grpChg chg="mod">
          <ac:chgData name="Scherrer, Aline" userId="5204bf16-2d9d-42a7-a583-a2c2ac77ca24" providerId="ADAL" clId="{17AF5B54-39E6-437A-9E27-875C3E08D160}" dt="2025-11-27T14:19:00.188" v="833" actId="1037"/>
          <ac:grpSpMkLst>
            <pc:docMk/>
            <pc:sldMk cId="2705873540" sldId="265"/>
            <ac:grpSpMk id="103" creationId="{F2418454-FE6F-25E5-7458-2076E637F8D5}"/>
          </ac:grpSpMkLst>
        </pc:grpChg>
        <pc:grpChg chg="mod">
          <ac:chgData name="Scherrer, Aline" userId="5204bf16-2d9d-42a7-a583-a2c2ac77ca24" providerId="ADAL" clId="{17AF5B54-39E6-437A-9E27-875C3E08D160}" dt="2025-11-27T14:20:13.140" v="864" actId="1037"/>
          <ac:grpSpMkLst>
            <pc:docMk/>
            <pc:sldMk cId="2705873540" sldId="265"/>
            <ac:grpSpMk id="106" creationId="{D808868D-E049-7B0E-491B-D112C7ED32FC}"/>
          </ac:grpSpMkLst>
        </pc:grpChg>
        <pc:grpChg chg="mod">
          <ac:chgData name="Scherrer, Aline" userId="5204bf16-2d9d-42a7-a583-a2c2ac77ca24" providerId="ADAL" clId="{17AF5B54-39E6-437A-9E27-875C3E08D160}" dt="2025-11-27T14:20:08.478" v="859" actId="1038"/>
          <ac:grpSpMkLst>
            <pc:docMk/>
            <pc:sldMk cId="2705873540" sldId="265"/>
            <ac:grpSpMk id="109" creationId="{87CE3CB7-0ED7-7D4F-62AD-A38AFC156FCA}"/>
          </ac:grpSpMkLst>
        </pc:grpChg>
        <pc:grpChg chg="mod">
          <ac:chgData name="Scherrer, Aline" userId="5204bf16-2d9d-42a7-a583-a2c2ac77ca24" providerId="ADAL" clId="{17AF5B54-39E6-437A-9E27-875C3E08D160}" dt="2025-11-27T14:20:35.050" v="879" actId="1035"/>
          <ac:grpSpMkLst>
            <pc:docMk/>
            <pc:sldMk cId="2705873540" sldId="265"/>
            <ac:grpSpMk id="118" creationId="{5E4B3025-BF24-3817-D087-657DF24CFC84}"/>
          </ac:grpSpMkLst>
        </pc:grpChg>
        <pc:grpChg chg="mod">
          <ac:chgData name="Scherrer, Aline" userId="5204bf16-2d9d-42a7-a583-a2c2ac77ca24" providerId="ADAL" clId="{17AF5B54-39E6-437A-9E27-875C3E08D160}" dt="2025-11-27T14:20:51.457" v="894" actId="1037"/>
          <ac:grpSpMkLst>
            <pc:docMk/>
            <pc:sldMk cId="2705873540" sldId="265"/>
            <ac:grpSpMk id="122" creationId="{68D9DC2E-7AE2-2ED4-459C-74BC10D1082C}"/>
          </ac:grpSpMkLst>
        </pc:grpChg>
        <pc:grpChg chg="mod">
          <ac:chgData name="Scherrer, Aline" userId="5204bf16-2d9d-42a7-a583-a2c2ac77ca24" providerId="ADAL" clId="{17AF5B54-39E6-437A-9E27-875C3E08D160}" dt="2025-11-27T14:21:03.293" v="921" actId="1038"/>
          <ac:grpSpMkLst>
            <pc:docMk/>
            <pc:sldMk cId="2705873540" sldId="265"/>
            <ac:grpSpMk id="138" creationId="{9192DD71-2528-55A1-2B42-4A3D47C4E6C4}"/>
          </ac:grpSpMkLst>
        </pc:grpChg>
        <pc:picChg chg="add mod">
          <ac:chgData name="Scherrer, Aline" userId="5204bf16-2d9d-42a7-a583-a2c2ac77ca24" providerId="ADAL" clId="{17AF5B54-39E6-437A-9E27-875C3E08D160}" dt="2025-11-27T14:18:44.017" v="817" actId="164"/>
          <ac:picMkLst>
            <pc:docMk/>
            <pc:sldMk cId="2705873540" sldId="265"/>
            <ac:picMk id="3" creationId="{5BFCB1F1-4FB4-7F8E-75B3-497094E3BA7B}"/>
          </ac:picMkLst>
        </pc:picChg>
        <pc:picChg chg="add mod">
          <ac:chgData name="Scherrer, Aline" userId="5204bf16-2d9d-42a7-a583-a2c2ac77ca24" providerId="ADAL" clId="{17AF5B54-39E6-437A-9E27-875C3E08D160}" dt="2025-11-27T14:18:44.017" v="817" actId="164"/>
          <ac:picMkLst>
            <pc:docMk/>
            <pc:sldMk cId="2705873540" sldId="265"/>
            <ac:picMk id="4" creationId="{252CDB22-F445-BD03-38D4-F25C4536BEC7}"/>
          </ac:picMkLst>
        </pc:picChg>
        <pc:picChg chg="add mod">
          <ac:chgData name="Scherrer, Aline" userId="5204bf16-2d9d-42a7-a583-a2c2ac77ca24" providerId="ADAL" clId="{17AF5B54-39E6-437A-9E27-875C3E08D160}" dt="2025-11-27T14:30:30.114" v="1017" actId="1037"/>
          <ac:picMkLst>
            <pc:docMk/>
            <pc:sldMk cId="2705873540" sldId="265"/>
            <ac:picMk id="7" creationId="{FB485EE4-8C18-3377-CFEC-F57E33420272}"/>
          </ac:picMkLst>
        </pc:picChg>
        <pc:picChg chg="mod">
          <ac:chgData name="Scherrer, Aline" userId="5204bf16-2d9d-42a7-a583-a2c2ac77ca24" providerId="ADAL" clId="{17AF5B54-39E6-437A-9E27-875C3E08D160}" dt="2025-11-27T14:11:47.150" v="682" actId="12788"/>
          <ac:picMkLst>
            <pc:docMk/>
            <pc:sldMk cId="2705873540" sldId="265"/>
            <ac:picMk id="14" creationId="{9FA30425-EBCB-192F-FADE-D3C43095B635}"/>
          </ac:picMkLst>
        </pc:picChg>
        <pc:picChg chg="mod">
          <ac:chgData name="Scherrer, Aline" userId="5204bf16-2d9d-42a7-a583-a2c2ac77ca24" providerId="ADAL" clId="{17AF5B54-39E6-437A-9E27-875C3E08D160}" dt="2025-11-27T14:11:55.420" v="683" actId="12788"/>
          <ac:picMkLst>
            <pc:docMk/>
            <pc:sldMk cId="2705873540" sldId="265"/>
            <ac:picMk id="15" creationId="{86541D88-A00D-4AC5-5B05-5765D0315477}"/>
          </ac:picMkLst>
        </pc:picChg>
        <pc:picChg chg="mod">
          <ac:chgData name="Scherrer, Aline" userId="5204bf16-2d9d-42a7-a583-a2c2ac77ca24" providerId="ADAL" clId="{17AF5B54-39E6-437A-9E27-875C3E08D160}" dt="2025-11-27T14:11:03.042" v="677" actId="12789"/>
          <ac:picMkLst>
            <pc:docMk/>
            <pc:sldMk cId="2705873540" sldId="265"/>
            <ac:picMk id="16" creationId="{D487B134-9AC0-D5F2-297D-238E24284843}"/>
          </ac:picMkLst>
        </pc:picChg>
        <pc:picChg chg="mod">
          <ac:chgData name="Scherrer, Aline" userId="5204bf16-2d9d-42a7-a583-a2c2ac77ca24" providerId="ADAL" clId="{17AF5B54-39E6-437A-9E27-875C3E08D160}" dt="2025-11-27T14:11:03.042" v="677" actId="12789"/>
          <ac:picMkLst>
            <pc:docMk/>
            <pc:sldMk cId="2705873540" sldId="265"/>
            <ac:picMk id="17" creationId="{1D2CC642-A1B7-9513-8E20-9D496D8D6B6E}"/>
          </ac:picMkLst>
        </pc:picChg>
        <pc:picChg chg="mod">
          <ac:chgData name="Scherrer, Aline" userId="5204bf16-2d9d-42a7-a583-a2c2ac77ca24" providerId="ADAL" clId="{17AF5B54-39E6-437A-9E27-875C3E08D160}" dt="2025-11-27T14:23:18.214" v="990" actId="12788"/>
          <ac:picMkLst>
            <pc:docMk/>
            <pc:sldMk cId="2705873540" sldId="265"/>
            <ac:picMk id="18" creationId="{DDF0B56D-127E-7973-7D92-B76C51D1074F}"/>
          </ac:picMkLst>
        </pc:picChg>
        <pc:picChg chg="mod">
          <ac:chgData name="Scherrer, Aline" userId="5204bf16-2d9d-42a7-a583-a2c2ac77ca24" providerId="ADAL" clId="{17AF5B54-39E6-437A-9E27-875C3E08D160}" dt="2025-11-27T14:11:55.420" v="683" actId="12788"/>
          <ac:picMkLst>
            <pc:docMk/>
            <pc:sldMk cId="2705873540" sldId="265"/>
            <ac:picMk id="19" creationId="{AEB2468D-2775-B959-B611-8ECF0AB937B1}"/>
          </ac:picMkLst>
        </pc:picChg>
        <pc:picChg chg="mod">
          <ac:chgData name="Scherrer, Aline" userId="5204bf16-2d9d-42a7-a583-a2c2ac77ca24" providerId="ADAL" clId="{17AF5B54-39E6-437A-9E27-875C3E08D160}" dt="2025-11-27T14:16:01.782" v="744" actId="1038"/>
          <ac:picMkLst>
            <pc:docMk/>
            <pc:sldMk cId="2705873540" sldId="265"/>
            <ac:picMk id="24" creationId="{CA7698CA-E83D-57FD-7A85-93C19FBD99D4}"/>
          </ac:picMkLst>
        </pc:picChg>
        <pc:picChg chg="mod">
          <ac:chgData name="Scherrer, Aline" userId="5204bf16-2d9d-42a7-a583-a2c2ac77ca24" providerId="ADAL" clId="{17AF5B54-39E6-437A-9E27-875C3E08D160}" dt="2025-11-27T14:12:02.922" v="684" actId="1037"/>
          <ac:picMkLst>
            <pc:docMk/>
            <pc:sldMk cId="2705873540" sldId="265"/>
            <ac:picMk id="25" creationId="{83BC4C57-9BFF-A42E-1720-3DC5655331BB}"/>
          </ac:picMkLst>
        </pc:picChg>
        <pc:picChg chg="mod">
          <ac:chgData name="Scherrer, Aline" userId="5204bf16-2d9d-42a7-a583-a2c2ac77ca24" providerId="ADAL" clId="{17AF5B54-39E6-437A-9E27-875C3E08D160}" dt="2025-11-27T14:23:18.214" v="990" actId="12788"/>
          <ac:picMkLst>
            <pc:docMk/>
            <pc:sldMk cId="2705873540" sldId="265"/>
            <ac:picMk id="26" creationId="{EE7A9178-0F56-5315-2A90-8D4CD0F0A4F8}"/>
          </ac:picMkLst>
        </pc:picChg>
        <pc:picChg chg="mod">
          <ac:chgData name="Scherrer, Aline" userId="5204bf16-2d9d-42a7-a583-a2c2ac77ca24" providerId="ADAL" clId="{17AF5B54-39E6-437A-9E27-875C3E08D160}" dt="2025-11-27T14:11:47.150" v="682" actId="12788"/>
          <ac:picMkLst>
            <pc:docMk/>
            <pc:sldMk cId="2705873540" sldId="265"/>
            <ac:picMk id="27" creationId="{1D2E9751-845B-D87A-C53C-F0977BEF97DB}"/>
          </ac:picMkLst>
        </pc:picChg>
        <pc:picChg chg="mod">
          <ac:chgData name="Scherrer, Aline" userId="5204bf16-2d9d-42a7-a583-a2c2ac77ca24" providerId="ADAL" clId="{17AF5B54-39E6-437A-9E27-875C3E08D160}" dt="2025-11-27T14:11:47.150" v="682" actId="12788"/>
          <ac:picMkLst>
            <pc:docMk/>
            <pc:sldMk cId="2705873540" sldId="265"/>
            <ac:picMk id="34" creationId="{F0B78B2E-2198-18DC-3292-8A764D8E4F1B}"/>
          </ac:picMkLst>
        </pc:picChg>
        <pc:picChg chg="mod">
          <ac:chgData name="Scherrer, Aline" userId="5204bf16-2d9d-42a7-a583-a2c2ac77ca24" providerId="ADAL" clId="{17AF5B54-39E6-437A-9E27-875C3E08D160}" dt="2025-11-27T14:11:55.420" v="683" actId="12788"/>
          <ac:picMkLst>
            <pc:docMk/>
            <pc:sldMk cId="2705873540" sldId="265"/>
            <ac:picMk id="35" creationId="{21F6070F-0812-12C0-A96E-F783C910C632}"/>
          </ac:picMkLst>
        </pc:picChg>
        <pc:picChg chg="mod">
          <ac:chgData name="Scherrer, Aline" userId="5204bf16-2d9d-42a7-a583-a2c2ac77ca24" providerId="ADAL" clId="{17AF5B54-39E6-437A-9E27-875C3E08D160}" dt="2025-11-27T14:11:07.752" v="678" actId="12789"/>
          <ac:picMkLst>
            <pc:docMk/>
            <pc:sldMk cId="2705873540" sldId="265"/>
            <ac:picMk id="36" creationId="{C93C647C-EBB4-E6CF-C0CD-1DFB9ABD262C}"/>
          </ac:picMkLst>
        </pc:picChg>
        <pc:picChg chg="mod">
          <ac:chgData name="Scherrer, Aline" userId="5204bf16-2d9d-42a7-a583-a2c2ac77ca24" providerId="ADAL" clId="{17AF5B54-39E6-437A-9E27-875C3E08D160}" dt="2025-11-27T14:11:07.752" v="678" actId="12789"/>
          <ac:picMkLst>
            <pc:docMk/>
            <pc:sldMk cId="2705873540" sldId="265"/>
            <ac:picMk id="37" creationId="{2B2A1D0B-62B4-E1F9-D9C4-44B80BB3CAC5}"/>
          </ac:picMkLst>
        </pc:picChg>
        <pc:picChg chg="mod">
          <ac:chgData name="Scherrer, Aline" userId="5204bf16-2d9d-42a7-a583-a2c2ac77ca24" providerId="ADAL" clId="{17AF5B54-39E6-437A-9E27-875C3E08D160}" dt="2025-11-27T14:23:18.214" v="990" actId="12788"/>
          <ac:picMkLst>
            <pc:docMk/>
            <pc:sldMk cId="2705873540" sldId="265"/>
            <ac:picMk id="38" creationId="{D967A92C-9D5D-081F-D5D6-298CEA207B16}"/>
          </ac:picMkLst>
        </pc:picChg>
        <pc:picChg chg="add mod">
          <ac:chgData name="Scherrer, Aline" userId="5204bf16-2d9d-42a7-a583-a2c2ac77ca24" providerId="ADAL" clId="{17AF5B54-39E6-437A-9E27-875C3E08D160}" dt="2025-11-27T14:30:41.089" v="1020" actId="1037"/>
          <ac:picMkLst>
            <pc:docMk/>
            <pc:sldMk cId="2705873540" sldId="265"/>
            <ac:picMk id="39" creationId="{0C2242D2-5520-354A-E3DB-05DBE86A8864}"/>
          </ac:picMkLst>
        </pc:picChg>
        <pc:picChg chg="mod">
          <ac:chgData name="Scherrer, Aline" userId="5204bf16-2d9d-42a7-a583-a2c2ac77ca24" providerId="ADAL" clId="{17AF5B54-39E6-437A-9E27-875C3E08D160}" dt="2025-11-27T14:22:35.728" v="982" actId="1037"/>
          <ac:picMkLst>
            <pc:docMk/>
            <pc:sldMk cId="2705873540" sldId="265"/>
            <ac:picMk id="50" creationId="{D336CB4B-5A71-3FBB-952A-0A650F324105}"/>
          </ac:picMkLst>
        </pc:picChg>
        <pc:picChg chg="mod">
          <ac:chgData name="Scherrer, Aline" userId="5204bf16-2d9d-42a7-a583-a2c2ac77ca24" providerId="ADAL" clId="{17AF5B54-39E6-437A-9E27-875C3E08D160}" dt="2025-11-27T14:22:23.874" v="971" actId="12789"/>
          <ac:picMkLst>
            <pc:docMk/>
            <pc:sldMk cId="2705873540" sldId="265"/>
            <ac:picMk id="51" creationId="{8674B5F2-ECBC-08F5-D8B1-A9CDFBF74BD8}"/>
          </ac:picMkLst>
        </pc:picChg>
        <pc:picChg chg="mod">
          <ac:chgData name="Scherrer, Aline" userId="5204bf16-2d9d-42a7-a583-a2c2ac77ca24" providerId="ADAL" clId="{17AF5B54-39E6-437A-9E27-875C3E08D160}" dt="2025-11-27T14:22:41.322" v="983" actId="1037"/>
          <ac:picMkLst>
            <pc:docMk/>
            <pc:sldMk cId="2705873540" sldId="265"/>
            <ac:picMk id="58" creationId="{34FFB21B-CC99-5E4E-BE99-78EB65A20930}"/>
          </ac:picMkLst>
        </pc:picChg>
        <pc:picChg chg="mod">
          <ac:chgData name="Scherrer, Aline" userId="5204bf16-2d9d-42a7-a583-a2c2ac77ca24" providerId="ADAL" clId="{17AF5B54-39E6-437A-9E27-875C3E08D160}" dt="2025-11-27T14:22:32.705" v="979" actId="1037"/>
          <ac:picMkLst>
            <pc:docMk/>
            <pc:sldMk cId="2705873540" sldId="265"/>
            <ac:picMk id="59" creationId="{3FFCD14D-8CD7-2176-BB9B-2B828888B522}"/>
          </ac:picMkLst>
        </pc:picChg>
        <pc:picChg chg="mod">
          <ac:chgData name="Scherrer, Aline" userId="5204bf16-2d9d-42a7-a583-a2c2ac77ca24" providerId="ADAL" clId="{17AF5B54-39E6-437A-9E27-875C3E08D160}" dt="2025-11-27T14:18:20.588" v="795" actId="12788"/>
          <ac:picMkLst>
            <pc:docMk/>
            <pc:sldMk cId="2705873540" sldId="265"/>
            <ac:picMk id="60" creationId="{239954F8-2C2A-FCEB-7FFC-DF8D19210E05}"/>
          </ac:picMkLst>
        </pc:picChg>
        <pc:picChg chg="mod">
          <ac:chgData name="Scherrer, Aline" userId="5204bf16-2d9d-42a7-a583-a2c2ac77ca24" providerId="ADAL" clId="{17AF5B54-39E6-437A-9E27-875C3E08D160}" dt="2025-11-27T14:12:59.721" v="692" actId="12789"/>
          <ac:picMkLst>
            <pc:docMk/>
            <pc:sldMk cId="2705873540" sldId="265"/>
            <ac:picMk id="61" creationId="{B1B29646-5CAA-A96B-09DA-E1F0B94FD0AC}"/>
          </ac:picMkLst>
        </pc:picChg>
        <pc:picChg chg="mod">
          <ac:chgData name="Scherrer, Aline" userId="5204bf16-2d9d-42a7-a583-a2c2ac77ca24" providerId="ADAL" clId="{17AF5B54-39E6-437A-9E27-875C3E08D160}" dt="2025-11-27T14:13:34.697" v="715" actId="1037"/>
          <ac:picMkLst>
            <pc:docMk/>
            <pc:sldMk cId="2705873540" sldId="265"/>
            <ac:picMk id="62" creationId="{8BC386EB-31F7-6C24-BA46-3084D431B551}"/>
          </ac:picMkLst>
        </pc:picChg>
        <pc:picChg chg="mod">
          <ac:chgData name="Scherrer, Aline" userId="5204bf16-2d9d-42a7-a583-a2c2ac77ca24" providerId="ADAL" clId="{17AF5B54-39E6-437A-9E27-875C3E08D160}" dt="2025-11-27T14:13:48.270" v="721" actId="1037"/>
          <ac:picMkLst>
            <pc:docMk/>
            <pc:sldMk cId="2705873540" sldId="265"/>
            <ac:picMk id="63" creationId="{570B78E4-A37A-D316-973F-571B2368790B}"/>
          </ac:picMkLst>
        </pc:picChg>
        <pc:picChg chg="mod">
          <ac:chgData name="Scherrer, Aline" userId="5204bf16-2d9d-42a7-a583-a2c2ac77ca24" providerId="ADAL" clId="{17AF5B54-39E6-437A-9E27-875C3E08D160}" dt="2025-11-27T14:18:20.588" v="795" actId="12788"/>
          <ac:picMkLst>
            <pc:docMk/>
            <pc:sldMk cId="2705873540" sldId="265"/>
            <ac:picMk id="70" creationId="{758A4205-1E2A-0400-9EF2-24038998E3E1}"/>
          </ac:picMkLst>
        </pc:picChg>
        <pc:picChg chg="mod">
          <ac:chgData name="Scherrer, Aline" userId="5204bf16-2d9d-42a7-a583-a2c2ac77ca24" providerId="ADAL" clId="{17AF5B54-39E6-437A-9E27-875C3E08D160}" dt="2025-11-27T14:13:04.519" v="693" actId="12789"/>
          <ac:picMkLst>
            <pc:docMk/>
            <pc:sldMk cId="2705873540" sldId="265"/>
            <ac:picMk id="71" creationId="{2646F893-086D-DD39-CAE0-363679D9C081}"/>
          </ac:picMkLst>
        </pc:picChg>
        <pc:picChg chg="mod">
          <ac:chgData name="Scherrer, Aline" userId="5204bf16-2d9d-42a7-a583-a2c2ac77ca24" providerId="ADAL" clId="{17AF5B54-39E6-437A-9E27-875C3E08D160}" dt="2025-11-27T14:23:53.212" v="995" actId="1038"/>
          <ac:picMkLst>
            <pc:docMk/>
            <pc:sldMk cId="2705873540" sldId="265"/>
            <ac:picMk id="72" creationId="{740E03D3-A8FE-B7F8-AF9D-403AD6275E3E}"/>
          </ac:picMkLst>
        </pc:picChg>
        <pc:picChg chg="mod">
          <ac:chgData name="Scherrer, Aline" userId="5204bf16-2d9d-42a7-a583-a2c2ac77ca24" providerId="ADAL" clId="{17AF5B54-39E6-437A-9E27-875C3E08D160}" dt="2025-11-27T14:23:53.212" v="995" actId="1038"/>
          <ac:picMkLst>
            <pc:docMk/>
            <pc:sldMk cId="2705873540" sldId="265"/>
            <ac:picMk id="73" creationId="{0A28D1DE-9D46-54CA-2491-F1989F2ADC4E}"/>
          </ac:picMkLst>
        </pc:picChg>
        <pc:picChg chg="mod">
          <ac:chgData name="Scherrer, Aline" userId="5204bf16-2d9d-42a7-a583-a2c2ac77ca24" providerId="ADAL" clId="{17AF5B54-39E6-437A-9E27-875C3E08D160}" dt="2025-11-27T14:23:56.576" v="998" actId="1038"/>
          <ac:picMkLst>
            <pc:docMk/>
            <pc:sldMk cId="2705873540" sldId="265"/>
            <ac:picMk id="74" creationId="{DE8E0EC3-2D21-607D-C944-C41C0F88A919}"/>
          </ac:picMkLst>
        </pc:picChg>
        <pc:picChg chg="mod">
          <ac:chgData name="Scherrer, Aline" userId="5204bf16-2d9d-42a7-a583-a2c2ac77ca24" providerId="ADAL" clId="{17AF5B54-39E6-437A-9E27-875C3E08D160}" dt="2025-11-27T14:18:20.588" v="795" actId="12788"/>
          <ac:picMkLst>
            <pc:docMk/>
            <pc:sldMk cId="2705873540" sldId="265"/>
            <ac:picMk id="82" creationId="{BAA7286F-057E-D5EB-CD12-7AFC3DDEA2D7}"/>
          </ac:picMkLst>
        </pc:picChg>
        <pc:picChg chg="mod">
          <ac:chgData name="Scherrer, Aline" userId="5204bf16-2d9d-42a7-a583-a2c2ac77ca24" providerId="ADAL" clId="{17AF5B54-39E6-437A-9E27-875C3E08D160}" dt="2025-11-27T14:17:32.645" v="781" actId="1037"/>
          <ac:picMkLst>
            <pc:docMk/>
            <pc:sldMk cId="2705873540" sldId="265"/>
            <ac:picMk id="83" creationId="{F805CF06-32EF-D482-7E6C-E7DD7DB06E33}"/>
          </ac:picMkLst>
        </pc:picChg>
        <pc:picChg chg="mod">
          <ac:chgData name="Scherrer, Aline" userId="5204bf16-2d9d-42a7-a583-a2c2ac77ca24" providerId="ADAL" clId="{17AF5B54-39E6-437A-9E27-875C3E08D160}" dt="2025-11-27T14:17:37.676" v="782" actId="1038"/>
          <ac:picMkLst>
            <pc:docMk/>
            <pc:sldMk cId="2705873540" sldId="265"/>
            <ac:picMk id="84" creationId="{1A997E12-45EA-0F80-DC7B-32C489A98363}"/>
          </ac:picMkLst>
        </pc:picChg>
        <pc:picChg chg="mod">
          <ac:chgData name="Scherrer, Aline" userId="5204bf16-2d9d-42a7-a583-a2c2ac77ca24" providerId="ADAL" clId="{17AF5B54-39E6-437A-9E27-875C3E08D160}" dt="2025-11-27T14:17:42.471" v="783" actId="1037"/>
          <ac:picMkLst>
            <pc:docMk/>
            <pc:sldMk cId="2705873540" sldId="265"/>
            <ac:picMk id="85" creationId="{22096B05-9568-F7AC-C366-9466E94FAF39}"/>
          </ac:picMkLst>
        </pc:picChg>
        <pc:picChg chg="mod">
          <ac:chgData name="Scherrer, Aline" userId="5204bf16-2d9d-42a7-a583-a2c2ac77ca24" providerId="ADAL" clId="{17AF5B54-39E6-437A-9E27-875C3E08D160}" dt="2025-11-27T14:23:56.576" v="998" actId="1038"/>
          <ac:picMkLst>
            <pc:docMk/>
            <pc:sldMk cId="2705873540" sldId="265"/>
            <ac:picMk id="135" creationId="{AC2321D2-519E-64B9-FA1E-E118FC376304}"/>
          </ac:picMkLst>
        </pc:picChg>
        <pc:picChg chg="del mod">
          <ac:chgData name="Scherrer, Aline" userId="5204bf16-2d9d-42a7-a583-a2c2ac77ca24" providerId="ADAL" clId="{17AF5B54-39E6-437A-9E27-875C3E08D160}" dt="2025-11-27T14:18:22.997" v="796" actId="478"/>
          <ac:picMkLst>
            <pc:docMk/>
            <pc:sldMk cId="2705873540" sldId="265"/>
            <ac:picMk id="141" creationId="{CB2868CA-6CDB-E4A6-AB7F-3AC5DCAF59A8}"/>
          </ac:picMkLst>
        </pc:picChg>
        <pc:picChg chg="del mod">
          <ac:chgData name="Scherrer, Aline" userId="5204bf16-2d9d-42a7-a583-a2c2ac77ca24" providerId="ADAL" clId="{17AF5B54-39E6-437A-9E27-875C3E08D160}" dt="2025-11-27T14:18:23.714" v="797" actId="478"/>
          <ac:picMkLst>
            <pc:docMk/>
            <pc:sldMk cId="2705873540" sldId="265"/>
            <ac:picMk id="142" creationId="{885800E1-3A0B-6B2C-7E33-F70ED34F60EF}"/>
          </ac:picMkLst>
        </pc:picChg>
      </pc:sldChg>
      <pc:sldChg chg="addSp modSp mod modShow modCm modNotesTx">
        <pc:chgData name="Scherrer, Aline" userId="5204bf16-2d9d-42a7-a583-a2c2ac77ca24" providerId="ADAL" clId="{17AF5B54-39E6-437A-9E27-875C3E08D160}" dt="2025-11-27T14:30:06.066" v="1014" actId="207"/>
        <pc:sldMkLst>
          <pc:docMk/>
          <pc:sldMk cId="4136319149" sldId="266"/>
        </pc:sldMkLst>
        <pc:spChg chg="mod">
          <ac:chgData name="Scherrer, Aline" userId="5204bf16-2d9d-42a7-a583-a2c2ac77ca24" providerId="ADAL" clId="{17AF5B54-39E6-437A-9E27-875C3E08D160}" dt="2025-11-27T13:53:20.011" v="497" actId="20577"/>
          <ac:spMkLst>
            <pc:docMk/>
            <pc:sldMk cId="4136319149" sldId="266"/>
            <ac:spMk id="2" creationId="{34C4D822-A516-6E9C-5EFE-6A4090E41977}"/>
          </ac:spMkLst>
        </pc:spChg>
        <pc:spChg chg="mod">
          <ac:chgData name="Scherrer, Aline" userId="5204bf16-2d9d-42a7-a583-a2c2ac77ca24" providerId="ADAL" clId="{17AF5B54-39E6-437A-9E27-875C3E08D160}" dt="2025-11-27T13:52:50.202" v="492" actId="255"/>
          <ac:spMkLst>
            <pc:docMk/>
            <pc:sldMk cId="4136319149" sldId="266"/>
            <ac:spMk id="4" creationId="{5DD91C14-835B-F8D8-3115-526A884E1F5D}"/>
          </ac:spMkLst>
        </pc:spChg>
        <pc:graphicFrameChg chg="add mod modGraphic">
          <ac:chgData name="Scherrer, Aline" userId="5204bf16-2d9d-42a7-a583-a2c2ac77ca24" providerId="ADAL" clId="{17AF5B54-39E6-437A-9E27-875C3E08D160}" dt="2025-11-27T14:30:06.066" v="1014" actId="207"/>
          <ac:graphicFrameMkLst>
            <pc:docMk/>
            <pc:sldMk cId="4136319149" sldId="266"/>
            <ac:graphicFrameMk id="3" creationId="{E3A57F72-01C6-A38B-7048-100E44AEDDEE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cherrer, Aline" userId="5204bf16-2d9d-42a7-a583-a2c2ac77ca24" providerId="ADAL" clId="{17AF5B54-39E6-437A-9E27-875C3E08D160}" dt="2025-11-27T13:48:41.295" v="151" actId="20577"/>
              <pc2:cmMkLst xmlns:pc2="http://schemas.microsoft.com/office/powerpoint/2019/9/main/command">
                <pc:docMk/>
                <pc:sldMk cId="4136319149" sldId="266"/>
                <pc2:cmMk id="{5C600F45-28E0-4DFA-A4AD-D8F242C6853F}"/>
              </pc2:cmMkLst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0D9ED5-2517-4C8B-81C3-54CFA46D1F54}" type="datetimeFigureOut">
              <a:rPr lang="de-DE" smtClean="0"/>
              <a:t>27.11.2025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D4E6E1-E107-4977-9CE6-E039543077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440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>
                <a:solidFill>
                  <a:srgbClr val="FF0000"/>
                </a:solidFill>
                <a:highlight>
                  <a:srgbClr val="FFFF00"/>
                </a:highlight>
              </a:rPr>
              <a:t>Hinweis</a:t>
            </a:r>
            <a:r>
              <a:rPr lang="de-DE" dirty="0"/>
              <a:t>: im Hintergrund liegt zur Strukturierung eine Tabelle (Linien sind durchsichtig gestellt); zur Anpassung Linien sichtbar machen; zum Drucken Linien wieder unsichtbar machen.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i="1" dirty="0"/>
              <a:t>Druck auf DIN A4 Papier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D4E6E1-E107-4977-9CE6-E039543077C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2230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Hinweis</a:t>
            </a:r>
            <a:r>
              <a:rPr lang="de-DE" dirty="0"/>
              <a:t>: Nicht für den Druck vorgesehen (daher ausgeblendet).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D4E6E1-E107-4977-9CE6-E039543077CF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3477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D4E6E1-E107-4977-9CE6-E039543077CF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5676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MBF_WJ25_Verlauf_Animation_fuer_Logo_02_bl_s">
            <a:hlinkClick r:id="" action="ppaction://media"/>
            <a:extLst>
              <a:ext uri="{FF2B5EF4-FFF2-40B4-BE49-F238E27FC236}">
                <a16:creationId xmlns:a16="http://schemas.microsoft.com/office/drawing/2014/main" id="{40E4F0FC-AF1F-59B8-1483-8B8229038F8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182044C-CE1B-3E17-656A-788926D6D5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9493" y="1307650"/>
            <a:ext cx="4860000" cy="1147451"/>
          </a:xfrm>
        </p:spPr>
        <p:txBody>
          <a:bodyPr lIns="0" tIns="0" rIns="0" bIns="0" anchor="b">
            <a:noAutofit/>
          </a:bodyPr>
          <a:lstStyle>
            <a:lvl1pPr algn="l">
              <a:defRPr sz="3374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AACAF6F-F1A3-C7A8-93D2-1266EB6889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9493" y="2678066"/>
            <a:ext cx="4860000" cy="1147451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257168" indent="0" algn="ctr">
              <a:buNone/>
              <a:defRPr sz="1125"/>
            </a:lvl2pPr>
            <a:lvl3pPr marL="514335" indent="0" algn="ctr">
              <a:buNone/>
              <a:defRPr sz="1013"/>
            </a:lvl3pPr>
            <a:lvl4pPr marL="771503" indent="0" algn="ctr">
              <a:buNone/>
              <a:defRPr sz="900"/>
            </a:lvl4pPr>
            <a:lvl5pPr marL="1028670" indent="0" algn="ctr">
              <a:buNone/>
              <a:defRPr sz="900"/>
            </a:lvl5pPr>
            <a:lvl6pPr marL="1285837" indent="0" algn="ctr">
              <a:buNone/>
              <a:defRPr sz="900"/>
            </a:lvl6pPr>
            <a:lvl7pPr marL="1543004" indent="0" algn="ctr">
              <a:buNone/>
              <a:defRPr sz="900"/>
            </a:lvl7pPr>
            <a:lvl8pPr marL="1800172" indent="0" algn="ctr">
              <a:buNone/>
              <a:defRPr sz="900"/>
            </a:lvl8pPr>
            <a:lvl9pPr marL="2057340" indent="0" algn="ctr">
              <a:buNone/>
              <a:defRPr sz="9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B02C94B-EFBC-6E28-B408-479036511F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9493" y="687916"/>
            <a:ext cx="1543050" cy="166862"/>
          </a:xfrm>
          <a:prstGeom prst="rect">
            <a:avLst/>
          </a:prstGeom>
        </p:spPr>
        <p:txBody>
          <a:bodyPr lIns="0" tIns="0" rIns="0" bIns="0"/>
          <a:lstStyle>
            <a:lvl1pPr>
              <a:defRPr sz="675">
                <a:solidFill>
                  <a:schemeClr val="bg1"/>
                </a:solidFill>
              </a:defRPr>
            </a:lvl1pPr>
          </a:lstStyle>
          <a:p>
            <a:fld id="{14EEC22C-D0A6-4EA6-A64F-B3BA70B335F2}" type="datetimeFigureOut">
              <a:rPr lang="de-DE" smtClean="0"/>
              <a:t>27.11.2025</a:t>
            </a:fld>
            <a:endParaRPr lang="de-DE"/>
          </a:p>
        </p:txBody>
      </p:sp>
      <p:pic>
        <p:nvPicPr>
          <p:cNvPr id="5" name="Grafik 4" descr="Ein Bild, das Screenshot, Text, Schrift, Grafiken enthält.&#10;&#10;Automatisch generierte Beschreibung">
            <a:extLst>
              <a:ext uri="{FF2B5EF4-FFF2-40B4-BE49-F238E27FC236}">
                <a16:creationId xmlns:a16="http://schemas.microsoft.com/office/drawing/2014/main" id="{705873BB-2790-930E-59F8-57E25656B4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631" y="8130201"/>
            <a:ext cx="2295749" cy="1577696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D3FCABC-A5C8-6F31-7334-BA521935365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4215986" y="8130201"/>
            <a:ext cx="2642014" cy="157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67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pos="145" userDrawn="1">
          <p15:clr>
            <a:srgbClr val="FBAE40"/>
          </p15:clr>
        </p15:guide>
        <p15:guide id="2" pos="4175" userDrawn="1">
          <p15:clr>
            <a:srgbClr val="FBAE40"/>
          </p15:clr>
        </p15:guide>
        <p15:guide id="3" orient="horz" pos="433" userDrawn="1">
          <p15:clr>
            <a:srgbClr val="FBAE40"/>
          </p15:clr>
        </p15:guide>
        <p15:guide id="4" orient="horz" pos="580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sverzeichni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834" y="691372"/>
            <a:ext cx="6009882" cy="486076"/>
          </a:xfrm>
        </p:spPr>
        <p:txBody>
          <a:bodyPr lIns="0" tIns="0" rIns="0" bIns="0" anchor="t" anchorCtr="0">
            <a:no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832" y="1590805"/>
            <a:ext cx="6009882" cy="7214992"/>
          </a:xfrm>
        </p:spPr>
        <p:txBody>
          <a:bodyPr lIns="0" tIns="0" rIns="0" bIns="0">
            <a:noAutofit/>
          </a:bodyPr>
          <a:lstStyle>
            <a:lvl1pPr marL="0" indent="0" defTabSz="809976">
              <a:spcBef>
                <a:spcPts val="0"/>
              </a:spcBef>
              <a:spcAft>
                <a:spcPts val="1125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1350">
                <a:solidFill>
                  <a:schemeClr val="bg1"/>
                </a:solidFill>
              </a:defRPr>
            </a:lvl1pPr>
            <a:lvl2pPr marL="257168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514335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771503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102867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44736" y="9169052"/>
            <a:ext cx="383773" cy="2381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7D90C03-32F1-4953-909C-9C8497D137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1227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enner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02054F-C7B0-3F13-BF2E-CE1C04A796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9837" y="687917"/>
            <a:ext cx="4860000" cy="1479086"/>
          </a:xfrm>
        </p:spPr>
        <p:txBody>
          <a:bodyPr lIns="0" tIns="0" rIns="0" bIns="0" anchor="b">
            <a:no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34B4A6-B8AE-4432-8520-495CFD58E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9837" y="2521069"/>
            <a:ext cx="4860000" cy="216693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350">
                <a:solidFill>
                  <a:schemeClr val="bg1"/>
                </a:solidFill>
              </a:defRPr>
            </a:lvl1pPr>
            <a:lvl2pPr marL="257168" indent="0">
              <a:buNone/>
              <a:defRPr sz="1125">
                <a:solidFill>
                  <a:schemeClr val="tx1">
                    <a:tint val="82000"/>
                  </a:schemeClr>
                </a:solidFill>
              </a:defRPr>
            </a:lvl2pPr>
            <a:lvl3pPr marL="514335" indent="0">
              <a:buNone/>
              <a:defRPr sz="1013">
                <a:solidFill>
                  <a:schemeClr val="tx1">
                    <a:tint val="82000"/>
                  </a:schemeClr>
                </a:solidFill>
              </a:defRPr>
            </a:lvl3pPr>
            <a:lvl4pPr marL="771503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4pPr>
            <a:lvl5pPr marL="1028670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5pPr>
            <a:lvl6pPr marL="1285837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6pPr>
            <a:lvl7pPr marL="1543004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7pPr>
            <a:lvl8pPr marL="1800172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8pPr>
            <a:lvl9pPr marL="2057340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E0A5264-4E8F-DA50-C450-9BC164612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7D90C03-32F1-4953-909C-9C8497D137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0200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_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833" y="687918"/>
            <a:ext cx="6013901" cy="489529"/>
          </a:xfrm>
        </p:spPr>
        <p:txBody>
          <a:bodyPr lIns="0" tIns="0" rIns="0" bIns="0" anchor="b" anchorCtr="0">
            <a:noAutofit/>
          </a:bodyPr>
          <a:lstStyle>
            <a:lvl1pPr>
              <a:defRPr sz="135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833" y="1565753"/>
            <a:ext cx="6013901" cy="7214992"/>
          </a:xfrm>
        </p:spPr>
        <p:txBody>
          <a:bodyPr lIns="0" tIns="0" rIns="0" bIns="0">
            <a:noAutofit/>
          </a:bodyPr>
          <a:lstStyle>
            <a:lvl1pPr marL="121497" indent="-121497" defTabSz="546734">
              <a:spcBef>
                <a:spcPts val="0"/>
              </a:spcBef>
              <a:spcAft>
                <a:spcPts val="675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013">
                <a:solidFill>
                  <a:schemeClr val="tx1"/>
                </a:solidFill>
              </a:defRPr>
            </a:lvl1pPr>
            <a:lvl2pPr marL="257168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514335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771503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102867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44736" y="9144000"/>
            <a:ext cx="383773" cy="263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7D90C03-32F1-4953-909C-9C8497D137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9606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_drei Spalti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832" y="687918"/>
            <a:ext cx="6397675" cy="514581"/>
          </a:xfrm>
        </p:spPr>
        <p:txBody>
          <a:bodyPr lIns="0" tIns="0" rIns="0" bIns="0" anchor="b" anchorCtr="0">
            <a:noAutofit/>
          </a:bodyPr>
          <a:lstStyle>
            <a:lvl1pPr>
              <a:defRPr sz="135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833" y="1540701"/>
            <a:ext cx="2025000" cy="7139836"/>
          </a:xfrm>
          <a:gradFill>
            <a:gsLst>
              <a:gs pos="0">
                <a:srgbClr val="4B5F8C"/>
              </a:gs>
              <a:gs pos="100000">
                <a:srgbClr val="D24600"/>
              </a:gs>
              <a:gs pos="57000">
                <a:srgbClr val="B41478">
                  <a:lumMod val="100000"/>
                </a:srgbClr>
              </a:gs>
            </a:gsLst>
            <a:lin ang="2700000" scaled="0"/>
          </a:gradFill>
        </p:spPr>
        <p:txBody>
          <a:bodyPr lIns="288000" tIns="360000" rIns="288000" bIns="720000">
            <a:normAutofit/>
          </a:bodyPr>
          <a:lstStyle>
            <a:lvl1pPr marL="0" indent="0" defTabSz="546734">
              <a:spcBef>
                <a:spcPts val="0"/>
              </a:spcBef>
              <a:spcAft>
                <a:spcPts val="675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1013">
                <a:solidFill>
                  <a:schemeClr val="bg1"/>
                </a:solidFill>
              </a:defRPr>
            </a:lvl1pPr>
            <a:lvl2pPr marL="257168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514335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771503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102867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44736" y="9106422"/>
            <a:ext cx="383773" cy="30077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7D90C03-32F1-4953-909C-9C8497D1379A}" type="slidenum">
              <a:rPr lang="de-DE" smtClean="0"/>
              <a:t>‹Nr.›</a:t>
            </a:fld>
            <a:endParaRPr lang="de-DE"/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4BD375A8-2716-A77E-8111-3E41D276540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603507" y="1540701"/>
            <a:ext cx="2025000" cy="7139836"/>
          </a:xfrm>
          <a:gradFill>
            <a:gsLst>
              <a:gs pos="0">
                <a:srgbClr val="4B5F8C"/>
              </a:gs>
              <a:gs pos="100000">
                <a:srgbClr val="D24600"/>
              </a:gs>
              <a:gs pos="57000">
                <a:srgbClr val="B41478">
                  <a:lumMod val="100000"/>
                </a:srgbClr>
              </a:gs>
            </a:gsLst>
            <a:lin ang="2700000" scaled="0"/>
          </a:gradFill>
        </p:spPr>
        <p:txBody>
          <a:bodyPr lIns="288000" tIns="360000" rIns="288000" bIns="720000">
            <a:normAutofit/>
          </a:bodyPr>
          <a:lstStyle>
            <a:lvl1pPr marL="0" indent="0" defTabSz="546734">
              <a:spcBef>
                <a:spcPts val="0"/>
              </a:spcBef>
              <a:spcAft>
                <a:spcPts val="675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1013">
                <a:solidFill>
                  <a:schemeClr val="bg1"/>
                </a:solidFill>
              </a:defRPr>
            </a:lvl1pPr>
            <a:lvl2pPr marL="257168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514335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771503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102867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7EB709B-BA0F-32D3-D180-DCADDE4AF8B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417170" y="1540701"/>
            <a:ext cx="2025000" cy="7139836"/>
          </a:xfrm>
          <a:gradFill>
            <a:gsLst>
              <a:gs pos="0">
                <a:srgbClr val="4B5F8C"/>
              </a:gs>
              <a:gs pos="100000">
                <a:srgbClr val="D24600"/>
              </a:gs>
              <a:gs pos="57000">
                <a:srgbClr val="B41478">
                  <a:lumMod val="100000"/>
                </a:srgbClr>
              </a:gs>
            </a:gsLst>
            <a:lin ang="2700000" scaled="0"/>
          </a:gradFill>
        </p:spPr>
        <p:txBody>
          <a:bodyPr lIns="288000" tIns="360000" rIns="288000" bIns="720000">
            <a:normAutofit/>
          </a:bodyPr>
          <a:lstStyle>
            <a:lvl1pPr marL="0" indent="0" defTabSz="546734">
              <a:spcBef>
                <a:spcPts val="0"/>
              </a:spcBef>
              <a:spcAft>
                <a:spcPts val="675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1013">
                <a:solidFill>
                  <a:schemeClr val="bg1"/>
                </a:solidFill>
              </a:defRPr>
            </a:lvl1pPr>
            <a:lvl2pPr marL="257168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514335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771503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102867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69733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lat_Text mit Bil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20B2B365-8013-15FD-E342-0052F899A44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429000" y="0"/>
            <a:ext cx="3429000" cy="9906000"/>
          </a:xfrm>
          <a:solidFill>
            <a:schemeClr val="bg1">
              <a:lumMod val="75000"/>
            </a:schemeClr>
          </a:solidFill>
        </p:spPr>
        <p:txBody>
          <a:bodyPr anchor="ctr" anchorCtr="1"/>
          <a:lstStyle>
            <a:lvl1pPr marL="0" indent="0">
              <a:buNone/>
              <a:defRPr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833" y="687920"/>
            <a:ext cx="3006951" cy="539631"/>
          </a:xfrm>
        </p:spPr>
        <p:txBody>
          <a:bodyPr lIns="0" tIns="0" rIns="0" bIns="0" anchor="b" anchorCtr="0">
            <a:noAutofit/>
          </a:bodyPr>
          <a:lstStyle>
            <a:lvl1pPr>
              <a:defRPr sz="135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833" y="1653436"/>
            <a:ext cx="3006951" cy="6909481"/>
          </a:xfrm>
        </p:spPr>
        <p:txBody>
          <a:bodyPr lIns="0" tIns="0" rIns="0" bIns="0">
            <a:noAutofit/>
          </a:bodyPr>
          <a:lstStyle>
            <a:lvl1pPr marL="121497" indent="-121497" defTabSz="546734">
              <a:spcBef>
                <a:spcPts val="0"/>
              </a:spcBef>
              <a:spcAft>
                <a:spcPts val="675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013">
                <a:solidFill>
                  <a:schemeClr val="tx1"/>
                </a:solidFill>
              </a:defRPr>
            </a:lvl1pPr>
            <a:lvl2pPr marL="257168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514335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771503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102867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44736" y="8879797"/>
            <a:ext cx="383773" cy="52740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7D90C03-32F1-4953-909C-9C8497D137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2833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_Zita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832" y="1681087"/>
            <a:ext cx="6397675" cy="5420961"/>
          </a:xfrm>
        </p:spPr>
        <p:txBody>
          <a:bodyPr lIns="0" tIns="0" rIns="0" bIns="0" anchor="ctr" anchorCtr="1">
            <a:noAutofit/>
          </a:bodyPr>
          <a:lstStyle>
            <a:lvl1pPr algn="ctr">
              <a:defRPr sz="27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30832" y="7778045"/>
            <a:ext cx="6397674" cy="446872"/>
          </a:xfrm>
        </p:spPr>
        <p:txBody>
          <a:bodyPr lIns="0" tIns="0" rIns="0" bIns="0">
            <a:noAutofit/>
          </a:bodyPr>
          <a:lstStyle>
            <a:lvl1pPr marL="0" indent="0" algn="ctr" defTabSz="546734">
              <a:spcBef>
                <a:spcPts val="0"/>
              </a:spcBef>
              <a:spcAft>
                <a:spcPts val="563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1013">
                <a:solidFill>
                  <a:schemeClr val="tx1"/>
                </a:solidFill>
              </a:defRPr>
            </a:lvl1pPr>
            <a:lvl2pPr marL="257168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514335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771503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102867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 dirty="0"/>
              <a:t>Untertitel hinzufügen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44736" y="8879797"/>
            <a:ext cx="383773" cy="52740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7D90C03-32F1-4953-909C-9C8497D137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786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895F7DF-D8A2-48AD-D8DE-1BE52D0F2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90C03-32F1-4953-909C-9C8497D1379A}" type="slidenum">
              <a:rPr lang="de-DE" smtClean="0"/>
              <a:t>‹Nr.›</a:t>
            </a:fld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3815729-F169-2B88-4491-BDA25C674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369" y="1163827"/>
            <a:ext cx="6040535" cy="3752973"/>
          </a:xfrm>
        </p:spPr>
        <p:txBody>
          <a:bodyPr lIns="0" tIns="0" rIns="0" bIns="0" anchor="ctr" anchorCtr="1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DADFD29-B27E-FDE1-4519-252F20AF6FA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10369" y="5384800"/>
            <a:ext cx="6040536" cy="309373"/>
          </a:xfrm>
        </p:spPr>
        <p:txBody>
          <a:bodyPr lIns="0" tIns="0" rIns="0" bIns="0">
            <a:noAutofit/>
          </a:bodyPr>
          <a:lstStyle>
            <a:lvl1pPr marL="0" indent="0" algn="ctr" defTabSz="972000"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914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1828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 dirty="0"/>
              <a:t>Untertitel hinzufügen</a:t>
            </a:r>
          </a:p>
        </p:txBody>
      </p:sp>
    </p:spTree>
    <p:extLst>
      <p:ext uri="{BB962C8B-B14F-4D97-AF65-F5344CB8AC3E}">
        <p14:creationId xmlns:p14="http://schemas.microsoft.com/office/powerpoint/2010/main" val="2168533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Trenner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02054F-C7B0-3F13-BF2E-CE1C04A796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9837" y="687917"/>
            <a:ext cx="4860000" cy="1842341"/>
          </a:xfrm>
        </p:spPr>
        <p:txBody>
          <a:bodyPr lIns="0" tIns="0" rIns="0" bIns="0" anchor="b">
            <a:noAutofit/>
          </a:bodyPr>
          <a:lstStyle>
            <a:lvl1pPr>
              <a:defRPr sz="3374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34B4A6-B8AE-4432-8520-495CFD58E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9837" y="2920887"/>
            <a:ext cx="4860000" cy="216693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350">
                <a:solidFill>
                  <a:schemeClr val="bg1"/>
                </a:solidFill>
              </a:defRPr>
            </a:lvl1pPr>
            <a:lvl2pPr marL="257168" indent="0">
              <a:buNone/>
              <a:defRPr sz="1125">
                <a:solidFill>
                  <a:schemeClr val="tx1">
                    <a:tint val="82000"/>
                  </a:schemeClr>
                </a:solidFill>
              </a:defRPr>
            </a:lvl2pPr>
            <a:lvl3pPr marL="514335" indent="0">
              <a:buNone/>
              <a:defRPr sz="1013">
                <a:solidFill>
                  <a:schemeClr val="tx1">
                    <a:tint val="82000"/>
                  </a:schemeClr>
                </a:solidFill>
              </a:defRPr>
            </a:lvl3pPr>
            <a:lvl4pPr marL="771503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4pPr>
            <a:lvl5pPr marL="1028670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5pPr>
            <a:lvl6pPr marL="1285837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6pPr>
            <a:lvl7pPr marL="1543004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7pPr>
            <a:lvl8pPr marL="1800172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8pPr>
            <a:lvl9pPr marL="2057340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75A98AC-F642-7AEF-7E29-305893CEE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215986" y="8130201"/>
            <a:ext cx="2642014" cy="157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504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438BDB1-D1A9-484B-1726-8F91D8F79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281" y="687917"/>
            <a:ext cx="6013455" cy="56468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DB717CC-2277-728D-E60B-28A900420B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1281" y="1653436"/>
            <a:ext cx="6013455" cy="72901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7FBD6E6-07A2-577F-4FC8-077C995394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44736" y="9218083"/>
            <a:ext cx="383773" cy="1891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75">
                <a:solidFill>
                  <a:schemeClr val="tx1"/>
                </a:solidFill>
              </a:defRPr>
            </a:lvl1pPr>
          </a:lstStyle>
          <a:p>
            <a:fld id="{87D90C03-32F1-4953-909C-9C8497D137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9421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l" defTabSz="514335" rtl="0" eaLnBrk="1" latinLnBrk="0" hangingPunct="1">
        <a:lnSpc>
          <a:spcPct val="100000"/>
        </a:lnSpc>
        <a:spcBef>
          <a:spcPct val="0"/>
        </a:spcBef>
        <a:buNone/>
        <a:defRPr sz="13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5" indent="-128585" algn="l" defTabSz="514335" rtl="0" eaLnBrk="1" latinLnBrk="0" hangingPunct="1">
        <a:lnSpc>
          <a:spcPct val="110000"/>
        </a:lnSpc>
        <a:spcBef>
          <a:spcPts val="563"/>
        </a:spcBef>
        <a:spcAft>
          <a:spcPts val="675"/>
        </a:spcAft>
        <a:buClr>
          <a:schemeClr val="accent2"/>
        </a:buClr>
        <a:buFont typeface="Wingdings" panose="05000000000000000000" pitchFamily="2" charset="2"/>
        <a:buChar char="§"/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385752" indent="-128585" algn="l" defTabSz="514335" rtl="0" eaLnBrk="1" latinLnBrk="0" hangingPunct="1">
        <a:lnSpc>
          <a:spcPct val="110000"/>
        </a:lnSpc>
        <a:spcBef>
          <a:spcPts val="281"/>
        </a:spcBef>
        <a:spcAft>
          <a:spcPts val="675"/>
        </a:spcAft>
        <a:buClr>
          <a:schemeClr val="accent2"/>
        </a:buClr>
        <a:buFont typeface="Wingdings" panose="05000000000000000000" pitchFamily="2" charset="2"/>
        <a:buChar char="§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19" indent="-128585" algn="l" defTabSz="514335" rtl="0" eaLnBrk="1" latinLnBrk="0" hangingPunct="1">
        <a:lnSpc>
          <a:spcPct val="110000"/>
        </a:lnSpc>
        <a:spcBef>
          <a:spcPts val="281"/>
        </a:spcBef>
        <a:spcAft>
          <a:spcPts val="675"/>
        </a:spcAft>
        <a:buClr>
          <a:schemeClr val="accent2"/>
        </a:buClr>
        <a:buFont typeface="Wingdings" panose="05000000000000000000" pitchFamily="2" charset="2"/>
        <a:buChar char="§"/>
        <a:defRPr sz="788" kern="1200">
          <a:solidFill>
            <a:schemeClr val="tx1"/>
          </a:solidFill>
          <a:latin typeface="+mn-lt"/>
          <a:ea typeface="+mn-ea"/>
          <a:cs typeface="+mn-cs"/>
        </a:defRPr>
      </a:lvl3pPr>
      <a:lvl4pPr marL="900087" indent="-128585" algn="l" defTabSz="514335" rtl="0" eaLnBrk="1" latinLnBrk="0" hangingPunct="1">
        <a:lnSpc>
          <a:spcPct val="110000"/>
        </a:lnSpc>
        <a:spcBef>
          <a:spcPts val="281"/>
        </a:spcBef>
        <a:spcAft>
          <a:spcPts val="675"/>
        </a:spcAft>
        <a:buClr>
          <a:schemeClr val="accent2"/>
        </a:buClr>
        <a:buFont typeface="Wingdings" panose="05000000000000000000" pitchFamily="2" charset="2"/>
        <a:buChar char="§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54" indent="-128585" algn="l" defTabSz="514335" rtl="0" eaLnBrk="1" latinLnBrk="0" hangingPunct="1">
        <a:lnSpc>
          <a:spcPct val="110000"/>
        </a:lnSpc>
        <a:spcBef>
          <a:spcPts val="281"/>
        </a:spcBef>
        <a:spcAft>
          <a:spcPts val="675"/>
        </a:spcAft>
        <a:buClr>
          <a:schemeClr val="accent2"/>
        </a:buClr>
        <a:buFont typeface="Wingdings" panose="05000000000000000000" pitchFamily="2" charset="2"/>
        <a:buChar char="§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21" indent="-128585" algn="l" defTabSz="514335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589" indent="-128585" algn="l" defTabSz="514335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756" indent="-128585" algn="l" defTabSz="514335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23" indent="-128585" algn="l" defTabSz="514335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51433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68" algn="l" defTabSz="51433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35" algn="l" defTabSz="51433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03" algn="l" defTabSz="51433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670" algn="l" defTabSz="51433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37" algn="l" defTabSz="51433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04" algn="l" defTabSz="51433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172" algn="l" defTabSz="51433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340" algn="l" defTabSz="51433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20" userDrawn="1">
          <p15:clr>
            <a:srgbClr val="F26B43"/>
          </p15:clr>
        </p15:guide>
        <p15:guide id="2" pos="2160" userDrawn="1">
          <p15:clr>
            <a:srgbClr val="F26B43"/>
          </p15:clr>
        </p15:guide>
        <p15:guide id="3" orient="horz" pos="5807" userDrawn="1">
          <p15:clr>
            <a:srgbClr val="F26B43"/>
          </p15:clr>
        </p15:guide>
        <p15:guide id="4" orient="horz" pos="433" userDrawn="1">
          <p15:clr>
            <a:srgbClr val="F26B43"/>
          </p15:clr>
        </p15:guide>
        <p15:guide id="5" pos="145" userDrawn="1">
          <p15:clr>
            <a:srgbClr val="F26B43"/>
          </p15:clr>
        </p15:guide>
        <p15:guide id="6" pos="4175" userDrawn="1">
          <p15:clr>
            <a:srgbClr val="F26B43"/>
          </p15:clr>
        </p15:guide>
        <p15:guide id="7" orient="horz" pos="1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openxmlformats.org/officeDocument/2006/relationships/image" Target="../media/image21.jp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12" Type="http://schemas.openxmlformats.org/officeDocument/2006/relationships/image" Target="../media/image2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g"/><Relationship Id="rId11" Type="http://schemas.openxmlformats.org/officeDocument/2006/relationships/image" Target="../media/image19.png"/><Relationship Id="rId5" Type="http://schemas.openxmlformats.org/officeDocument/2006/relationships/image" Target="../media/image13.jpg"/><Relationship Id="rId10" Type="http://schemas.openxmlformats.org/officeDocument/2006/relationships/image" Target="../media/image18.jpg"/><Relationship Id="rId4" Type="http://schemas.openxmlformats.org/officeDocument/2006/relationships/image" Target="../media/image12.jpg"/><Relationship Id="rId9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2.jpg"/><Relationship Id="rId7" Type="http://schemas.openxmlformats.org/officeDocument/2006/relationships/image" Target="../media/image18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jpg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g"/><Relationship Id="rId5" Type="http://schemas.openxmlformats.org/officeDocument/2006/relationships/image" Target="../media/image15.jpg"/><Relationship Id="rId4" Type="http://schemas.openxmlformats.org/officeDocument/2006/relationships/image" Target="../media/image13.jpg"/><Relationship Id="rId9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BFE22-AA18-935D-B30B-A70BD398A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le 11">
            <a:extLst>
              <a:ext uri="{FF2B5EF4-FFF2-40B4-BE49-F238E27FC236}">
                <a16:creationId xmlns:a16="http://schemas.microsoft.com/office/drawing/2014/main" id="{69F885A6-156B-D7C7-BE54-1AEAE1F948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735459"/>
              </p:ext>
            </p:extLst>
          </p:nvPr>
        </p:nvGraphicFramePr>
        <p:xfrm>
          <a:off x="391956" y="1748974"/>
          <a:ext cx="6013901" cy="76998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1530">
                  <a:extLst>
                    <a:ext uri="{9D8B030D-6E8A-4147-A177-3AD203B41FA5}">
                      <a16:colId xmlns:a16="http://schemas.microsoft.com/office/drawing/2014/main" val="2380669314"/>
                    </a:ext>
                  </a:extLst>
                </a:gridCol>
                <a:gridCol w="1679510">
                  <a:extLst>
                    <a:ext uri="{9D8B030D-6E8A-4147-A177-3AD203B41FA5}">
                      <a16:colId xmlns:a16="http://schemas.microsoft.com/office/drawing/2014/main" val="2947487036"/>
                    </a:ext>
                  </a:extLst>
                </a:gridCol>
                <a:gridCol w="1184988">
                  <a:extLst>
                    <a:ext uri="{9D8B030D-6E8A-4147-A177-3AD203B41FA5}">
                      <a16:colId xmlns:a16="http://schemas.microsoft.com/office/drawing/2014/main" val="2224005107"/>
                    </a:ext>
                  </a:extLst>
                </a:gridCol>
                <a:gridCol w="1777873">
                  <a:extLst>
                    <a:ext uri="{9D8B030D-6E8A-4147-A177-3AD203B41FA5}">
                      <a16:colId xmlns:a16="http://schemas.microsoft.com/office/drawing/2014/main" val="2578405684"/>
                    </a:ext>
                  </a:extLst>
                </a:gridCol>
              </a:tblGrid>
              <a:tr h="1539965">
                <a:tc>
                  <a:txBody>
                    <a:bodyPr/>
                    <a:lstStyle/>
                    <a:p>
                      <a:pPr marL="0" marR="0" lvl="0" indent="0" algn="r" defTabSz="5143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50" b="1" dirty="0"/>
                    </a:p>
                    <a:p>
                      <a:endParaRPr lang="de-DE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dirty="0"/>
                        <a:t>Kochen</a:t>
                      </a:r>
                    </a:p>
                    <a:p>
                      <a:r>
                        <a:rPr lang="de-DE" sz="1100" b="0" dirty="0"/>
                        <a:t>(z.B. Herd, Backofen, Heißluftfritteuse)</a:t>
                      </a:r>
                      <a:endParaRPr lang="de-DE" sz="700" b="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Beleuchtung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85068660"/>
                  </a:ext>
                </a:extLst>
              </a:tr>
              <a:tr h="1539965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Spül-</a:t>
                      </a:r>
                    </a:p>
                    <a:p>
                      <a:r>
                        <a:rPr lang="de-DE" sz="18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maschine</a:t>
                      </a:r>
                      <a:endParaRPr lang="de-DE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Elektronik</a:t>
                      </a:r>
                    </a:p>
                    <a:p>
                      <a:pPr marL="0" marR="0" lvl="0" indent="0" algn="l" defTabSz="5143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(z.B. Fernseher, Tablet, Spielkonsole)</a:t>
                      </a:r>
                      <a:endParaRPr lang="de-DE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43550142"/>
                  </a:ext>
                </a:extLst>
              </a:tr>
              <a:tr h="1539965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Wasch-maschine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Trockner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8461892"/>
                  </a:ext>
                </a:extLst>
              </a:tr>
              <a:tr h="1539965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Warmwasser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Elektroauto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57841006"/>
                  </a:ext>
                </a:extLst>
              </a:tr>
              <a:tr h="1539965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Wärme-pumpe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Klimaanlage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4773854"/>
                  </a:ext>
                </a:extLst>
              </a:tr>
            </a:tbl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F7BF3F60-A109-BC63-67B2-BF9482BB1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997" y="870461"/>
            <a:ext cx="5622006" cy="489529"/>
          </a:xfrm>
        </p:spPr>
        <p:txBody>
          <a:bodyPr/>
          <a:lstStyle/>
          <a:p>
            <a:r>
              <a:rPr lang="de-DE" sz="3200" dirty="0"/>
              <a:t>LEGENDE</a:t>
            </a:r>
            <a:endParaRPr lang="de-DE" dirty="0"/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810350A7-845F-8390-9FBA-8D5470842961}"/>
              </a:ext>
            </a:extLst>
          </p:cNvPr>
          <p:cNvGrpSpPr/>
          <p:nvPr/>
        </p:nvGrpSpPr>
        <p:grpSpPr>
          <a:xfrm>
            <a:off x="622728" y="1941634"/>
            <a:ext cx="1131081" cy="914831"/>
            <a:chOff x="521262" y="1837004"/>
            <a:chExt cx="1411103" cy="1141316"/>
          </a:xfrm>
        </p:grpSpPr>
        <p:sp>
          <p:nvSpPr>
            <p:cNvPr id="60" name="Flussdiagramm: Verbinder 59">
              <a:extLst>
                <a:ext uri="{FF2B5EF4-FFF2-40B4-BE49-F238E27FC236}">
                  <a16:creationId xmlns:a16="http://schemas.microsoft.com/office/drawing/2014/main" id="{4F683311-F72B-9FA9-D869-E4AAA7B2459D}"/>
                </a:ext>
              </a:extLst>
            </p:cNvPr>
            <p:cNvSpPr/>
            <p:nvPr/>
          </p:nvSpPr>
          <p:spPr>
            <a:xfrm>
              <a:off x="746449" y="1837004"/>
              <a:ext cx="300644" cy="147027"/>
            </a:xfrm>
            <a:prstGeom prst="flowChartConnector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8DA41AB4-19C5-B0A1-3E15-EF333625C1D8}"/>
                </a:ext>
              </a:extLst>
            </p:cNvPr>
            <p:cNvSpPr txBox="1"/>
            <p:nvPr/>
          </p:nvSpPr>
          <p:spPr>
            <a:xfrm>
              <a:off x="521262" y="1936701"/>
              <a:ext cx="1411103" cy="1041619"/>
            </a:xfrm>
            <a:prstGeom prst="rect">
              <a:avLst/>
            </a:prstGeom>
            <a:solidFill>
              <a:srgbClr val="FF6600"/>
            </a:solidFill>
          </p:spPr>
          <p:txBody>
            <a:bodyPr wrap="none" rtlCol="0">
              <a:noAutofit/>
            </a:bodyPr>
            <a:lstStyle/>
            <a:p>
              <a:endParaRPr lang="de-DE" sz="1600" b="1" dirty="0"/>
            </a:p>
          </p:txBody>
        </p:sp>
        <p:pic>
          <p:nvPicPr>
            <p:cNvPr id="33" name="Grafik 32" descr="Ein Bild, das Kreis, Design, Gerät, Muster enthält.&#10;&#10;KI-generierte Inhalte können fehlerhaft sein.">
              <a:extLst>
                <a:ext uri="{FF2B5EF4-FFF2-40B4-BE49-F238E27FC236}">
                  <a16:creationId xmlns:a16="http://schemas.microsoft.com/office/drawing/2014/main" id="{39BA4D5B-2EF6-3910-4851-285E00BBC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370" y="1974209"/>
              <a:ext cx="965677" cy="965677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9" name="Flussdiagramm: Verbinder 18">
              <a:extLst>
                <a:ext uri="{FF2B5EF4-FFF2-40B4-BE49-F238E27FC236}">
                  <a16:creationId xmlns:a16="http://schemas.microsoft.com/office/drawing/2014/main" id="{CF7A232F-018A-1B7E-06EA-2B8ADBA77F17}"/>
                </a:ext>
              </a:extLst>
            </p:cNvPr>
            <p:cNvSpPr/>
            <p:nvPr/>
          </p:nvSpPr>
          <p:spPr>
            <a:xfrm>
              <a:off x="1450656" y="1850137"/>
              <a:ext cx="300644" cy="147027"/>
            </a:xfrm>
            <a:prstGeom prst="flowChartConnector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16EF928B-A5BB-1BDD-1012-8558E6FED34A}"/>
              </a:ext>
            </a:extLst>
          </p:cNvPr>
          <p:cNvGrpSpPr/>
          <p:nvPr/>
        </p:nvGrpSpPr>
        <p:grpSpPr>
          <a:xfrm>
            <a:off x="3480172" y="1981219"/>
            <a:ext cx="1131081" cy="914831"/>
            <a:chOff x="3470841" y="1981219"/>
            <a:chExt cx="1131081" cy="914831"/>
          </a:xfrm>
        </p:grpSpPr>
        <p:grpSp>
          <p:nvGrpSpPr>
            <p:cNvPr id="24" name="Gruppieren 23">
              <a:extLst>
                <a:ext uri="{FF2B5EF4-FFF2-40B4-BE49-F238E27FC236}">
                  <a16:creationId xmlns:a16="http://schemas.microsoft.com/office/drawing/2014/main" id="{825894FC-BA89-3E1C-058B-25DD807679DF}"/>
                </a:ext>
              </a:extLst>
            </p:cNvPr>
            <p:cNvGrpSpPr/>
            <p:nvPr/>
          </p:nvGrpSpPr>
          <p:grpSpPr>
            <a:xfrm>
              <a:off x="3470841" y="1981219"/>
              <a:ext cx="1131081" cy="914831"/>
              <a:chOff x="521262" y="1837004"/>
              <a:chExt cx="1411103" cy="1141316"/>
            </a:xfrm>
          </p:grpSpPr>
          <p:sp>
            <p:nvSpPr>
              <p:cNvPr id="26" name="Flussdiagramm: Verbinder 25">
                <a:extLst>
                  <a:ext uri="{FF2B5EF4-FFF2-40B4-BE49-F238E27FC236}">
                    <a16:creationId xmlns:a16="http://schemas.microsoft.com/office/drawing/2014/main" id="{960DB5A0-140B-6148-26C6-8164345430FA}"/>
                  </a:ext>
                </a:extLst>
              </p:cNvPr>
              <p:cNvSpPr/>
              <p:nvPr/>
            </p:nvSpPr>
            <p:spPr>
              <a:xfrm>
                <a:off x="746449" y="1837004"/>
                <a:ext cx="300644" cy="147027"/>
              </a:xfrm>
              <a:prstGeom prst="flowChartConnector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4471D2D3-F202-8263-612F-D5ED44E1F06F}"/>
                  </a:ext>
                </a:extLst>
              </p:cNvPr>
              <p:cNvSpPr txBox="1"/>
              <p:nvPr/>
            </p:nvSpPr>
            <p:spPr>
              <a:xfrm>
                <a:off x="521262" y="1936701"/>
                <a:ext cx="1411103" cy="1041619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none" rtlCol="0">
                <a:noAutofit/>
              </a:bodyPr>
              <a:lstStyle/>
              <a:p>
                <a:endParaRPr lang="de-DE" sz="1600" b="1" dirty="0"/>
              </a:p>
            </p:txBody>
          </p:sp>
          <p:sp>
            <p:nvSpPr>
              <p:cNvPr id="32" name="Flussdiagramm: Verbinder 31">
                <a:extLst>
                  <a:ext uri="{FF2B5EF4-FFF2-40B4-BE49-F238E27FC236}">
                    <a16:creationId xmlns:a16="http://schemas.microsoft.com/office/drawing/2014/main" id="{29B7042B-7122-7A89-659E-E8856D0F3E1E}"/>
                  </a:ext>
                </a:extLst>
              </p:cNvPr>
              <p:cNvSpPr/>
              <p:nvPr/>
            </p:nvSpPr>
            <p:spPr>
              <a:xfrm>
                <a:off x="1450656" y="1850137"/>
                <a:ext cx="300644" cy="147027"/>
              </a:xfrm>
              <a:prstGeom prst="flowChartConnector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</p:grpSp>
        <p:pic>
          <p:nvPicPr>
            <p:cNvPr id="34" name="Grafik 33" descr="Ein Bild, das Entwurf, Diagramm, Clipart, Zeichnung enthält.&#10;&#10;KI-generierte Inhalte können fehlerhaft sein.">
              <a:extLst>
                <a:ext uri="{FF2B5EF4-FFF2-40B4-BE49-F238E27FC236}">
                  <a16:creationId xmlns:a16="http://schemas.microsoft.com/office/drawing/2014/main" id="{998E9680-6E13-632D-EA35-068C48DE4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0338" y="2109597"/>
              <a:ext cx="760915" cy="760915"/>
            </a:xfrm>
            <a:prstGeom prst="rect">
              <a:avLst/>
            </a:prstGeom>
            <a:ln>
              <a:noFill/>
            </a:ln>
            <a:effectLst/>
          </p:spPr>
        </p:pic>
      </p:grpSp>
      <p:grpSp>
        <p:nvGrpSpPr>
          <p:cNvPr id="68" name="Gruppieren 67">
            <a:extLst>
              <a:ext uri="{FF2B5EF4-FFF2-40B4-BE49-F238E27FC236}">
                <a16:creationId xmlns:a16="http://schemas.microsoft.com/office/drawing/2014/main" id="{01B9A41B-67ED-E0E3-8463-A7C5A295A558}"/>
              </a:ext>
            </a:extLst>
          </p:cNvPr>
          <p:cNvGrpSpPr/>
          <p:nvPr/>
        </p:nvGrpSpPr>
        <p:grpSpPr>
          <a:xfrm>
            <a:off x="3488089" y="3565047"/>
            <a:ext cx="1131081" cy="976193"/>
            <a:chOff x="622728" y="3261719"/>
            <a:chExt cx="1131081" cy="976193"/>
          </a:xfrm>
        </p:grpSpPr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CDA18826-DAB9-12EE-C07D-5CF70F277BE2}"/>
                </a:ext>
              </a:extLst>
            </p:cNvPr>
            <p:cNvGrpSpPr/>
            <p:nvPr/>
          </p:nvGrpSpPr>
          <p:grpSpPr>
            <a:xfrm>
              <a:off x="622728" y="3261719"/>
              <a:ext cx="1131081" cy="914831"/>
              <a:chOff x="521262" y="1837004"/>
              <a:chExt cx="1411103" cy="1141316"/>
            </a:xfrm>
          </p:grpSpPr>
          <p:sp>
            <p:nvSpPr>
              <p:cNvPr id="40" name="Flussdiagramm: Verbinder 39">
                <a:extLst>
                  <a:ext uri="{FF2B5EF4-FFF2-40B4-BE49-F238E27FC236}">
                    <a16:creationId xmlns:a16="http://schemas.microsoft.com/office/drawing/2014/main" id="{FD2574EE-CAEA-8375-1B86-C8B39D816E71}"/>
                  </a:ext>
                </a:extLst>
              </p:cNvPr>
              <p:cNvSpPr/>
              <p:nvPr/>
            </p:nvSpPr>
            <p:spPr>
              <a:xfrm>
                <a:off x="746449" y="1837004"/>
                <a:ext cx="300644" cy="147027"/>
              </a:xfrm>
              <a:prstGeom prst="flowChartConnector">
                <a:avLst/>
              </a:prstGeom>
              <a:solidFill>
                <a:srgbClr val="FF5B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  <p:sp>
            <p:nvSpPr>
              <p:cNvPr id="62" name="Textfeld 61">
                <a:extLst>
                  <a:ext uri="{FF2B5EF4-FFF2-40B4-BE49-F238E27FC236}">
                    <a16:creationId xmlns:a16="http://schemas.microsoft.com/office/drawing/2014/main" id="{2D1736D0-78A3-2065-250F-EE30ACE552C9}"/>
                  </a:ext>
                </a:extLst>
              </p:cNvPr>
              <p:cNvSpPr txBox="1"/>
              <p:nvPr/>
            </p:nvSpPr>
            <p:spPr>
              <a:xfrm>
                <a:off x="521262" y="1936701"/>
                <a:ext cx="1411103" cy="1041619"/>
              </a:xfrm>
              <a:prstGeom prst="rect">
                <a:avLst/>
              </a:prstGeom>
              <a:solidFill>
                <a:srgbClr val="FF5BAD"/>
              </a:solidFill>
            </p:spPr>
            <p:txBody>
              <a:bodyPr wrap="none" rtlCol="0">
                <a:noAutofit/>
              </a:bodyPr>
              <a:lstStyle/>
              <a:p>
                <a:endParaRPr lang="de-DE" sz="1600" b="1" dirty="0"/>
              </a:p>
            </p:txBody>
          </p:sp>
          <p:sp>
            <p:nvSpPr>
              <p:cNvPr id="64" name="Flussdiagramm: Verbinder 63">
                <a:extLst>
                  <a:ext uri="{FF2B5EF4-FFF2-40B4-BE49-F238E27FC236}">
                    <a16:creationId xmlns:a16="http://schemas.microsoft.com/office/drawing/2014/main" id="{8686F55C-1948-48BF-18AD-E82F9A50260E}"/>
                  </a:ext>
                </a:extLst>
              </p:cNvPr>
              <p:cNvSpPr/>
              <p:nvPr/>
            </p:nvSpPr>
            <p:spPr>
              <a:xfrm>
                <a:off x="1450656" y="1850137"/>
                <a:ext cx="300644" cy="147027"/>
              </a:xfrm>
              <a:prstGeom prst="flowChartConnector">
                <a:avLst/>
              </a:prstGeom>
              <a:solidFill>
                <a:srgbClr val="FF5B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</p:grpSp>
        <p:pic>
          <p:nvPicPr>
            <p:cNvPr id="65" name="Inhaltsplatzhalter 24" descr="Ein Bild, das Entwurf, Rechteck, Reihe, Zeichnung enthält.&#10;&#10;KI-generierte Inhalte können fehlerhaft sein.">
              <a:extLst>
                <a:ext uri="{FF2B5EF4-FFF2-40B4-BE49-F238E27FC236}">
                  <a16:creationId xmlns:a16="http://schemas.microsoft.com/office/drawing/2014/main" id="{2ECD9968-13E3-64D2-77C8-4CE652F77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531" y="3281767"/>
              <a:ext cx="956145" cy="956145"/>
            </a:xfrm>
            <a:prstGeom prst="rect">
              <a:avLst/>
            </a:prstGeom>
            <a:ln>
              <a:noFill/>
            </a:ln>
            <a:effectLst/>
          </p:spPr>
        </p:pic>
      </p:grpSp>
      <p:grpSp>
        <p:nvGrpSpPr>
          <p:cNvPr id="75" name="Gruppieren 74">
            <a:extLst>
              <a:ext uri="{FF2B5EF4-FFF2-40B4-BE49-F238E27FC236}">
                <a16:creationId xmlns:a16="http://schemas.microsoft.com/office/drawing/2014/main" id="{4A703E78-38E3-A218-7717-FFCF42DE45DA}"/>
              </a:ext>
            </a:extLst>
          </p:cNvPr>
          <p:cNvGrpSpPr/>
          <p:nvPr/>
        </p:nvGrpSpPr>
        <p:grpSpPr>
          <a:xfrm>
            <a:off x="624620" y="3554520"/>
            <a:ext cx="1131081" cy="923516"/>
            <a:chOff x="623041" y="3259245"/>
            <a:chExt cx="1131081" cy="923516"/>
          </a:xfrm>
        </p:grpSpPr>
        <p:grpSp>
          <p:nvGrpSpPr>
            <p:cNvPr id="70" name="Gruppieren 69">
              <a:extLst>
                <a:ext uri="{FF2B5EF4-FFF2-40B4-BE49-F238E27FC236}">
                  <a16:creationId xmlns:a16="http://schemas.microsoft.com/office/drawing/2014/main" id="{80ECF625-E8F2-A211-2E8F-1E7B9265D0DF}"/>
                </a:ext>
              </a:extLst>
            </p:cNvPr>
            <p:cNvGrpSpPr/>
            <p:nvPr/>
          </p:nvGrpSpPr>
          <p:grpSpPr>
            <a:xfrm>
              <a:off x="623041" y="3259245"/>
              <a:ext cx="1131081" cy="914831"/>
              <a:chOff x="521262" y="1837004"/>
              <a:chExt cx="1411103" cy="1141316"/>
            </a:xfrm>
          </p:grpSpPr>
          <p:sp>
            <p:nvSpPr>
              <p:cNvPr id="72" name="Flussdiagramm: Verbinder 71">
                <a:extLst>
                  <a:ext uri="{FF2B5EF4-FFF2-40B4-BE49-F238E27FC236}">
                    <a16:creationId xmlns:a16="http://schemas.microsoft.com/office/drawing/2014/main" id="{D776A9FA-A1AB-A787-4C17-058CC119CA3A}"/>
                  </a:ext>
                </a:extLst>
              </p:cNvPr>
              <p:cNvSpPr/>
              <p:nvPr/>
            </p:nvSpPr>
            <p:spPr>
              <a:xfrm>
                <a:off x="746449" y="1837004"/>
                <a:ext cx="300644" cy="147027"/>
              </a:xfrm>
              <a:prstGeom prst="flowChartConnector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/>
              </a:p>
            </p:txBody>
          </p:sp>
          <p:sp>
            <p:nvSpPr>
              <p:cNvPr id="73" name="Textfeld 72">
                <a:extLst>
                  <a:ext uri="{FF2B5EF4-FFF2-40B4-BE49-F238E27FC236}">
                    <a16:creationId xmlns:a16="http://schemas.microsoft.com/office/drawing/2014/main" id="{AC2D27EA-D754-59C2-7853-44517AB1656D}"/>
                  </a:ext>
                </a:extLst>
              </p:cNvPr>
              <p:cNvSpPr txBox="1"/>
              <p:nvPr/>
            </p:nvSpPr>
            <p:spPr>
              <a:xfrm>
                <a:off x="521262" y="1936701"/>
                <a:ext cx="1411103" cy="104161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 rtlCol="0">
                <a:noAutofit/>
              </a:bodyPr>
              <a:lstStyle/>
              <a:p>
                <a:endParaRPr lang="de-DE" sz="1600" b="1" dirty="0"/>
              </a:p>
            </p:txBody>
          </p:sp>
          <p:sp>
            <p:nvSpPr>
              <p:cNvPr id="74" name="Flussdiagramm: Verbinder 73">
                <a:extLst>
                  <a:ext uri="{FF2B5EF4-FFF2-40B4-BE49-F238E27FC236}">
                    <a16:creationId xmlns:a16="http://schemas.microsoft.com/office/drawing/2014/main" id="{EF2B5595-52BE-1FDD-C735-727385E60488}"/>
                  </a:ext>
                </a:extLst>
              </p:cNvPr>
              <p:cNvSpPr/>
              <p:nvPr/>
            </p:nvSpPr>
            <p:spPr>
              <a:xfrm>
                <a:off x="1450656" y="1850137"/>
                <a:ext cx="300644" cy="147027"/>
              </a:xfrm>
              <a:prstGeom prst="flowChartConnector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</p:grpSp>
        <p:pic>
          <p:nvPicPr>
            <p:cNvPr id="39" name="Grafik 38" descr="Ein Bild, das Kreis, Diagramm, Entwurf, Design enthält.&#10;&#10;KI-generierte Inhalte können fehlerhaft sein.">
              <a:extLst>
                <a:ext uri="{FF2B5EF4-FFF2-40B4-BE49-F238E27FC236}">
                  <a16:creationId xmlns:a16="http://schemas.microsoft.com/office/drawing/2014/main" id="{65B71762-4A94-9E95-C4E9-8F897FE0D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8520" y="3403893"/>
              <a:ext cx="778868" cy="778868"/>
            </a:xfrm>
            <a:prstGeom prst="rect">
              <a:avLst/>
            </a:prstGeom>
            <a:ln>
              <a:noFill/>
            </a:ln>
            <a:effectLst/>
          </p:spPr>
        </p:pic>
      </p:grpSp>
      <p:grpSp>
        <p:nvGrpSpPr>
          <p:cNvPr id="82" name="Gruppieren 81">
            <a:extLst>
              <a:ext uri="{FF2B5EF4-FFF2-40B4-BE49-F238E27FC236}">
                <a16:creationId xmlns:a16="http://schemas.microsoft.com/office/drawing/2014/main" id="{A5A6504E-3403-AB7A-DD9B-E627EC026D90}"/>
              </a:ext>
            </a:extLst>
          </p:cNvPr>
          <p:cNvGrpSpPr/>
          <p:nvPr/>
        </p:nvGrpSpPr>
        <p:grpSpPr>
          <a:xfrm>
            <a:off x="622729" y="5100413"/>
            <a:ext cx="1131080" cy="914834"/>
            <a:chOff x="622727" y="4586927"/>
            <a:chExt cx="1131080" cy="914834"/>
          </a:xfrm>
        </p:grpSpPr>
        <p:grpSp>
          <p:nvGrpSpPr>
            <p:cNvPr id="77" name="Gruppieren 76">
              <a:extLst>
                <a:ext uri="{FF2B5EF4-FFF2-40B4-BE49-F238E27FC236}">
                  <a16:creationId xmlns:a16="http://schemas.microsoft.com/office/drawing/2014/main" id="{CF64C558-A623-D711-6D8D-BE1D2B58E2A8}"/>
                </a:ext>
              </a:extLst>
            </p:cNvPr>
            <p:cNvGrpSpPr/>
            <p:nvPr/>
          </p:nvGrpSpPr>
          <p:grpSpPr>
            <a:xfrm>
              <a:off x="622727" y="4586927"/>
              <a:ext cx="1131080" cy="914834"/>
              <a:chOff x="521262" y="1837004"/>
              <a:chExt cx="1411103" cy="1141316"/>
            </a:xfrm>
          </p:grpSpPr>
          <p:sp>
            <p:nvSpPr>
              <p:cNvPr id="79" name="Flussdiagramm: Verbinder 78">
                <a:extLst>
                  <a:ext uri="{FF2B5EF4-FFF2-40B4-BE49-F238E27FC236}">
                    <a16:creationId xmlns:a16="http://schemas.microsoft.com/office/drawing/2014/main" id="{5E67AE6B-7509-3465-0228-1CEAD4E16A7C}"/>
                  </a:ext>
                </a:extLst>
              </p:cNvPr>
              <p:cNvSpPr/>
              <p:nvPr/>
            </p:nvSpPr>
            <p:spPr>
              <a:xfrm>
                <a:off x="746449" y="1837004"/>
                <a:ext cx="300644" cy="147027"/>
              </a:xfrm>
              <a:prstGeom prst="flowChartConnector">
                <a:avLst/>
              </a:prstGeom>
              <a:solidFill>
                <a:srgbClr val="CCFFCC"/>
              </a:solidFill>
              <a:ln w="12700">
                <a:solidFill>
                  <a:srgbClr val="79FF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/>
              </a:p>
            </p:txBody>
          </p:sp>
          <p:sp>
            <p:nvSpPr>
              <p:cNvPr id="81" name="Flussdiagramm: Verbinder 80">
                <a:extLst>
                  <a:ext uri="{FF2B5EF4-FFF2-40B4-BE49-F238E27FC236}">
                    <a16:creationId xmlns:a16="http://schemas.microsoft.com/office/drawing/2014/main" id="{8C4E7BBE-89BE-EA6F-5B71-D2228B6FE941}"/>
                  </a:ext>
                </a:extLst>
              </p:cNvPr>
              <p:cNvSpPr/>
              <p:nvPr/>
            </p:nvSpPr>
            <p:spPr>
              <a:xfrm>
                <a:off x="1450656" y="1850137"/>
                <a:ext cx="300644" cy="147027"/>
              </a:xfrm>
              <a:prstGeom prst="flowChartConnector">
                <a:avLst/>
              </a:prstGeom>
              <a:solidFill>
                <a:srgbClr val="CCFFCC"/>
              </a:solidFill>
              <a:ln w="12700">
                <a:solidFill>
                  <a:srgbClr val="79FF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  <p:sp>
            <p:nvSpPr>
              <p:cNvPr id="80" name="Textfeld 79">
                <a:extLst>
                  <a:ext uri="{FF2B5EF4-FFF2-40B4-BE49-F238E27FC236}">
                    <a16:creationId xmlns:a16="http://schemas.microsoft.com/office/drawing/2014/main" id="{753611D4-B36F-1892-2E29-CED4548FE282}"/>
                  </a:ext>
                </a:extLst>
              </p:cNvPr>
              <p:cNvSpPr txBox="1"/>
              <p:nvPr/>
            </p:nvSpPr>
            <p:spPr>
              <a:xfrm>
                <a:off x="521262" y="1936701"/>
                <a:ext cx="1411103" cy="1041619"/>
              </a:xfrm>
              <a:prstGeom prst="rect">
                <a:avLst/>
              </a:prstGeom>
              <a:solidFill>
                <a:srgbClr val="CCFFCC"/>
              </a:solidFill>
              <a:ln w="12700">
                <a:solidFill>
                  <a:srgbClr val="79FF79"/>
                </a:solidFill>
              </a:ln>
            </p:spPr>
            <p:txBody>
              <a:bodyPr wrap="none" rtlCol="0">
                <a:noAutofit/>
              </a:bodyPr>
              <a:lstStyle/>
              <a:p>
                <a:endParaRPr lang="de-DE" sz="1600" b="1" dirty="0"/>
              </a:p>
            </p:txBody>
          </p:sp>
        </p:grpSp>
        <p:pic>
          <p:nvPicPr>
            <p:cNvPr id="27" name="Grafik 26" descr="Ein Bild, das Kreis, Entwurf, Design, Muster enthält.&#10;&#10;KI-generierte Inhalte können fehlerhaft sein.">
              <a:extLst>
                <a:ext uri="{FF2B5EF4-FFF2-40B4-BE49-F238E27FC236}">
                  <a16:creationId xmlns:a16="http://schemas.microsoft.com/office/drawing/2014/main" id="{67F74ED8-ACDE-96DF-0F5E-B712A36A8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9157" y="4719100"/>
              <a:ext cx="779687" cy="779687"/>
            </a:xfrm>
            <a:prstGeom prst="rect">
              <a:avLst/>
            </a:prstGeom>
            <a:ln w="6350">
              <a:noFill/>
            </a:ln>
            <a:effectLst/>
          </p:spPr>
        </p:pic>
      </p:grpSp>
      <p:grpSp>
        <p:nvGrpSpPr>
          <p:cNvPr id="89" name="Gruppieren 88">
            <a:extLst>
              <a:ext uri="{FF2B5EF4-FFF2-40B4-BE49-F238E27FC236}">
                <a16:creationId xmlns:a16="http://schemas.microsoft.com/office/drawing/2014/main" id="{115770D0-127A-612C-8A75-441540E79397}"/>
              </a:ext>
            </a:extLst>
          </p:cNvPr>
          <p:cNvGrpSpPr/>
          <p:nvPr/>
        </p:nvGrpSpPr>
        <p:grpSpPr>
          <a:xfrm>
            <a:off x="3482509" y="5140369"/>
            <a:ext cx="1131080" cy="914834"/>
            <a:chOff x="3482507" y="4626883"/>
            <a:chExt cx="1131080" cy="914834"/>
          </a:xfrm>
        </p:grpSpPr>
        <p:grpSp>
          <p:nvGrpSpPr>
            <p:cNvPr id="84" name="Gruppieren 83">
              <a:extLst>
                <a:ext uri="{FF2B5EF4-FFF2-40B4-BE49-F238E27FC236}">
                  <a16:creationId xmlns:a16="http://schemas.microsoft.com/office/drawing/2014/main" id="{7C226A36-EE73-70C0-8706-C9B394E998CF}"/>
                </a:ext>
              </a:extLst>
            </p:cNvPr>
            <p:cNvGrpSpPr/>
            <p:nvPr/>
          </p:nvGrpSpPr>
          <p:grpSpPr>
            <a:xfrm>
              <a:off x="3482507" y="4626883"/>
              <a:ext cx="1131080" cy="914834"/>
              <a:chOff x="521262" y="1837004"/>
              <a:chExt cx="1411103" cy="1141316"/>
            </a:xfrm>
          </p:grpSpPr>
          <p:sp>
            <p:nvSpPr>
              <p:cNvPr id="86" name="Flussdiagramm: Verbinder 85">
                <a:extLst>
                  <a:ext uri="{FF2B5EF4-FFF2-40B4-BE49-F238E27FC236}">
                    <a16:creationId xmlns:a16="http://schemas.microsoft.com/office/drawing/2014/main" id="{19E88FD4-188E-8DF6-FF3A-03EB55A9E740}"/>
                  </a:ext>
                </a:extLst>
              </p:cNvPr>
              <p:cNvSpPr/>
              <p:nvPr/>
            </p:nvSpPr>
            <p:spPr>
              <a:xfrm>
                <a:off x="746449" y="1837004"/>
                <a:ext cx="300644" cy="147027"/>
              </a:xfrm>
              <a:prstGeom prst="flowChartConnector">
                <a:avLst/>
              </a:prstGeom>
              <a:solidFill>
                <a:srgbClr val="99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/>
              </a:p>
            </p:txBody>
          </p:sp>
          <p:sp>
            <p:nvSpPr>
              <p:cNvPr id="87" name="Textfeld 86">
                <a:extLst>
                  <a:ext uri="{FF2B5EF4-FFF2-40B4-BE49-F238E27FC236}">
                    <a16:creationId xmlns:a16="http://schemas.microsoft.com/office/drawing/2014/main" id="{1B52165B-C1FD-2EEC-B9EA-E8D9365BD038}"/>
                  </a:ext>
                </a:extLst>
              </p:cNvPr>
              <p:cNvSpPr txBox="1"/>
              <p:nvPr/>
            </p:nvSpPr>
            <p:spPr>
              <a:xfrm>
                <a:off x="521262" y="1936701"/>
                <a:ext cx="1411103" cy="1041619"/>
              </a:xfrm>
              <a:prstGeom prst="rect">
                <a:avLst/>
              </a:prstGeom>
              <a:solidFill>
                <a:srgbClr val="99CC00"/>
              </a:solidFill>
            </p:spPr>
            <p:txBody>
              <a:bodyPr wrap="none" rtlCol="0">
                <a:noAutofit/>
              </a:bodyPr>
              <a:lstStyle/>
              <a:p>
                <a:endParaRPr lang="de-DE" sz="1600" b="1" dirty="0"/>
              </a:p>
            </p:txBody>
          </p:sp>
          <p:sp>
            <p:nvSpPr>
              <p:cNvPr id="88" name="Flussdiagramm: Verbinder 87">
                <a:extLst>
                  <a:ext uri="{FF2B5EF4-FFF2-40B4-BE49-F238E27FC236}">
                    <a16:creationId xmlns:a16="http://schemas.microsoft.com/office/drawing/2014/main" id="{241CFAB9-5409-763C-16DD-7C77C120316F}"/>
                  </a:ext>
                </a:extLst>
              </p:cNvPr>
              <p:cNvSpPr/>
              <p:nvPr/>
            </p:nvSpPr>
            <p:spPr>
              <a:xfrm>
                <a:off x="1450656" y="1850137"/>
                <a:ext cx="300644" cy="147027"/>
              </a:xfrm>
              <a:prstGeom prst="flowChartConnector">
                <a:avLst/>
              </a:prstGeom>
              <a:solidFill>
                <a:srgbClr val="99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</p:grpSp>
        <p:pic>
          <p:nvPicPr>
            <p:cNvPr id="29" name="Grafik 28" descr="Ein Bild, das Kreis, Entwurf, Symbol, Clipart enthält.&#10;&#10;KI-generierte Inhalte können fehlerhaft sein.">
              <a:extLst>
                <a:ext uri="{FF2B5EF4-FFF2-40B4-BE49-F238E27FC236}">
                  <a16:creationId xmlns:a16="http://schemas.microsoft.com/office/drawing/2014/main" id="{3577D317-C40E-DB2C-A039-551AE30A6AD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000" y="4753179"/>
              <a:ext cx="780093" cy="780093"/>
            </a:xfrm>
            <a:prstGeom prst="rect">
              <a:avLst/>
            </a:prstGeom>
            <a:ln>
              <a:noFill/>
            </a:ln>
            <a:effectLst/>
          </p:spPr>
        </p:pic>
      </p:grpSp>
      <p:grpSp>
        <p:nvGrpSpPr>
          <p:cNvPr id="96" name="Gruppieren 95">
            <a:extLst>
              <a:ext uri="{FF2B5EF4-FFF2-40B4-BE49-F238E27FC236}">
                <a16:creationId xmlns:a16="http://schemas.microsoft.com/office/drawing/2014/main" id="{5D49026E-3ECC-D9F4-D47A-4752A892A419}"/>
              </a:ext>
            </a:extLst>
          </p:cNvPr>
          <p:cNvGrpSpPr/>
          <p:nvPr/>
        </p:nvGrpSpPr>
        <p:grpSpPr>
          <a:xfrm>
            <a:off x="622729" y="6667247"/>
            <a:ext cx="1131080" cy="914834"/>
            <a:chOff x="622727" y="5904847"/>
            <a:chExt cx="1131080" cy="914834"/>
          </a:xfrm>
        </p:grpSpPr>
        <p:grpSp>
          <p:nvGrpSpPr>
            <p:cNvPr id="91" name="Gruppieren 90">
              <a:extLst>
                <a:ext uri="{FF2B5EF4-FFF2-40B4-BE49-F238E27FC236}">
                  <a16:creationId xmlns:a16="http://schemas.microsoft.com/office/drawing/2014/main" id="{8C42E2F8-A8E7-3D95-1E6A-A034A1433DC4}"/>
                </a:ext>
              </a:extLst>
            </p:cNvPr>
            <p:cNvGrpSpPr/>
            <p:nvPr/>
          </p:nvGrpSpPr>
          <p:grpSpPr>
            <a:xfrm>
              <a:off x="622727" y="5904847"/>
              <a:ext cx="1131080" cy="914834"/>
              <a:chOff x="521262" y="1837004"/>
              <a:chExt cx="1411103" cy="1141316"/>
            </a:xfrm>
            <a:solidFill>
              <a:schemeClr val="bg1"/>
            </a:solidFill>
          </p:grpSpPr>
          <p:sp>
            <p:nvSpPr>
              <p:cNvPr id="95" name="Flussdiagramm: Verbinder 94">
                <a:extLst>
                  <a:ext uri="{FF2B5EF4-FFF2-40B4-BE49-F238E27FC236}">
                    <a16:creationId xmlns:a16="http://schemas.microsoft.com/office/drawing/2014/main" id="{014CC82A-0D2A-64CC-8056-27460CFF0124}"/>
                  </a:ext>
                </a:extLst>
              </p:cNvPr>
              <p:cNvSpPr/>
              <p:nvPr/>
            </p:nvSpPr>
            <p:spPr>
              <a:xfrm>
                <a:off x="1450656" y="1850137"/>
                <a:ext cx="300644" cy="147027"/>
              </a:xfrm>
              <a:prstGeom prst="flowChartConnector">
                <a:avLst/>
              </a:prstGeom>
              <a:grpFill/>
              <a:ln w="1270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  <p:sp>
            <p:nvSpPr>
              <p:cNvPr id="93" name="Flussdiagramm: Verbinder 92">
                <a:extLst>
                  <a:ext uri="{FF2B5EF4-FFF2-40B4-BE49-F238E27FC236}">
                    <a16:creationId xmlns:a16="http://schemas.microsoft.com/office/drawing/2014/main" id="{EEAC3491-270D-357E-F788-20DA25DBC256}"/>
                  </a:ext>
                </a:extLst>
              </p:cNvPr>
              <p:cNvSpPr/>
              <p:nvPr/>
            </p:nvSpPr>
            <p:spPr>
              <a:xfrm>
                <a:off x="746449" y="1837004"/>
                <a:ext cx="300644" cy="147027"/>
              </a:xfrm>
              <a:prstGeom prst="flowChartConnector">
                <a:avLst/>
              </a:prstGeom>
              <a:grpFill/>
              <a:ln w="1270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/>
              </a:p>
            </p:txBody>
          </p:sp>
          <p:sp>
            <p:nvSpPr>
              <p:cNvPr id="94" name="Textfeld 93">
                <a:extLst>
                  <a:ext uri="{FF2B5EF4-FFF2-40B4-BE49-F238E27FC236}">
                    <a16:creationId xmlns:a16="http://schemas.microsoft.com/office/drawing/2014/main" id="{E9B65EDF-39A7-971A-118B-9CFF75295754}"/>
                  </a:ext>
                </a:extLst>
              </p:cNvPr>
              <p:cNvSpPr txBox="1"/>
              <p:nvPr/>
            </p:nvSpPr>
            <p:spPr>
              <a:xfrm>
                <a:off x="521262" y="1936701"/>
                <a:ext cx="1411103" cy="1041619"/>
              </a:xfrm>
              <a:prstGeom prst="rect">
                <a:avLst/>
              </a:prstGeom>
              <a:grpFill/>
              <a:ln w="12700">
                <a:solidFill>
                  <a:schemeClr val="bg2">
                    <a:lumMod val="75000"/>
                  </a:schemeClr>
                </a:solidFill>
              </a:ln>
            </p:spPr>
            <p:txBody>
              <a:bodyPr wrap="none" rtlCol="0">
                <a:noAutofit/>
              </a:bodyPr>
              <a:lstStyle/>
              <a:p>
                <a:endParaRPr lang="de-DE" sz="1600" b="1" dirty="0"/>
              </a:p>
            </p:txBody>
          </p:sp>
        </p:grpSp>
        <p:pic>
          <p:nvPicPr>
            <p:cNvPr id="41" name="Grafik 40" descr="Ein Bild, das Clipart, Entwurf, Symbol, Lineart enthält.&#10;&#10;KI-generierte Inhalte können fehlerhaft sein.">
              <a:extLst>
                <a:ext uri="{FF2B5EF4-FFF2-40B4-BE49-F238E27FC236}">
                  <a16:creationId xmlns:a16="http://schemas.microsoft.com/office/drawing/2014/main" id="{2D6778CD-3A18-195F-9097-0F88BD356B4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9156" y="6002401"/>
              <a:ext cx="814513" cy="814513"/>
            </a:xfrm>
            <a:prstGeom prst="rect">
              <a:avLst/>
            </a:prstGeom>
            <a:ln>
              <a:noFill/>
            </a:ln>
            <a:effectLst/>
          </p:spPr>
        </p:pic>
      </p:grpSp>
      <p:grpSp>
        <p:nvGrpSpPr>
          <p:cNvPr id="97" name="Gruppieren 96">
            <a:extLst>
              <a:ext uri="{FF2B5EF4-FFF2-40B4-BE49-F238E27FC236}">
                <a16:creationId xmlns:a16="http://schemas.microsoft.com/office/drawing/2014/main" id="{6C308F60-B468-AF3E-C0D4-034D976AF18A}"/>
              </a:ext>
            </a:extLst>
          </p:cNvPr>
          <p:cNvGrpSpPr/>
          <p:nvPr/>
        </p:nvGrpSpPr>
        <p:grpSpPr>
          <a:xfrm>
            <a:off x="3488089" y="6664483"/>
            <a:ext cx="1131081" cy="914831"/>
            <a:chOff x="521262" y="1837004"/>
            <a:chExt cx="1411103" cy="1141316"/>
          </a:xfrm>
        </p:grpSpPr>
        <p:sp>
          <p:nvSpPr>
            <p:cNvPr id="98" name="Flussdiagramm: Verbinder 97">
              <a:extLst>
                <a:ext uri="{FF2B5EF4-FFF2-40B4-BE49-F238E27FC236}">
                  <a16:creationId xmlns:a16="http://schemas.microsoft.com/office/drawing/2014/main" id="{8A7624B4-D7E3-1765-C564-8AA70E678472}"/>
                </a:ext>
              </a:extLst>
            </p:cNvPr>
            <p:cNvSpPr/>
            <p:nvPr/>
          </p:nvSpPr>
          <p:spPr>
            <a:xfrm>
              <a:off x="746449" y="1837004"/>
              <a:ext cx="300644" cy="147027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99" name="Textfeld 98">
              <a:extLst>
                <a:ext uri="{FF2B5EF4-FFF2-40B4-BE49-F238E27FC236}">
                  <a16:creationId xmlns:a16="http://schemas.microsoft.com/office/drawing/2014/main" id="{C3D0922D-B886-3FD0-B301-49A85F5BB0A5}"/>
                </a:ext>
              </a:extLst>
            </p:cNvPr>
            <p:cNvSpPr txBox="1"/>
            <p:nvPr/>
          </p:nvSpPr>
          <p:spPr>
            <a:xfrm>
              <a:off x="521262" y="1936701"/>
              <a:ext cx="1411103" cy="1041619"/>
            </a:xfrm>
            <a:prstGeom prst="rect">
              <a:avLst/>
            </a:prstGeom>
            <a:solidFill>
              <a:srgbClr val="FF0000"/>
            </a:solidFill>
          </p:spPr>
          <p:txBody>
            <a:bodyPr wrap="none" rtlCol="0">
              <a:noAutofit/>
            </a:bodyPr>
            <a:lstStyle/>
            <a:p>
              <a:endParaRPr lang="de-DE" sz="1600" b="1" dirty="0"/>
            </a:p>
          </p:txBody>
        </p:sp>
        <p:sp>
          <p:nvSpPr>
            <p:cNvPr id="101" name="Flussdiagramm: Verbinder 100">
              <a:extLst>
                <a:ext uri="{FF2B5EF4-FFF2-40B4-BE49-F238E27FC236}">
                  <a16:creationId xmlns:a16="http://schemas.microsoft.com/office/drawing/2014/main" id="{72AFFC4C-E9F0-FDDC-91EA-BE5450E1DE0E}"/>
                </a:ext>
              </a:extLst>
            </p:cNvPr>
            <p:cNvSpPr/>
            <p:nvPr/>
          </p:nvSpPr>
          <p:spPr>
            <a:xfrm>
              <a:off x="1450656" y="1850137"/>
              <a:ext cx="300644" cy="147027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</p:grpSp>
      <p:pic>
        <p:nvPicPr>
          <p:cNvPr id="31" name="Grafik 30" descr="Ein Bild, das Entwurf, Fahrzeug, Zeichnung, Clipart enthält.&#10;&#10;KI-generierte Inhalte können fehlerhaft sein.">
            <a:extLst>
              <a:ext uri="{FF2B5EF4-FFF2-40B4-BE49-F238E27FC236}">
                <a16:creationId xmlns:a16="http://schemas.microsoft.com/office/drawing/2014/main" id="{1B925EBF-3C6A-6374-771D-8CBDD07E347A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691" y="6792219"/>
            <a:ext cx="757404" cy="757404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103" name="Gruppieren 102">
            <a:extLst>
              <a:ext uri="{FF2B5EF4-FFF2-40B4-BE49-F238E27FC236}">
                <a16:creationId xmlns:a16="http://schemas.microsoft.com/office/drawing/2014/main" id="{3889462E-0EA1-3F68-E527-DDB8A77CAB07}"/>
              </a:ext>
            </a:extLst>
          </p:cNvPr>
          <p:cNvGrpSpPr/>
          <p:nvPr/>
        </p:nvGrpSpPr>
        <p:grpSpPr>
          <a:xfrm>
            <a:off x="622728" y="8220904"/>
            <a:ext cx="1131081" cy="914831"/>
            <a:chOff x="521262" y="1837004"/>
            <a:chExt cx="1411103" cy="1141316"/>
          </a:xfrm>
        </p:grpSpPr>
        <p:sp>
          <p:nvSpPr>
            <p:cNvPr id="105" name="Flussdiagramm: Verbinder 104">
              <a:extLst>
                <a:ext uri="{FF2B5EF4-FFF2-40B4-BE49-F238E27FC236}">
                  <a16:creationId xmlns:a16="http://schemas.microsoft.com/office/drawing/2014/main" id="{60B31342-4194-0C6E-E715-2875080E9CDE}"/>
                </a:ext>
              </a:extLst>
            </p:cNvPr>
            <p:cNvSpPr/>
            <p:nvPr/>
          </p:nvSpPr>
          <p:spPr>
            <a:xfrm>
              <a:off x="746449" y="1837004"/>
              <a:ext cx="300644" cy="147027"/>
            </a:xfrm>
            <a:prstGeom prst="flowChartConnecto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106" name="Textfeld 105">
              <a:extLst>
                <a:ext uri="{FF2B5EF4-FFF2-40B4-BE49-F238E27FC236}">
                  <a16:creationId xmlns:a16="http://schemas.microsoft.com/office/drawing/2014/main" id="{6B4A9E71-D8AB-B2D9-7936-B479EA4B3964}"/>
                </a:ext>
              </a:extLst>
            </p:cNvPr>
            <p:cNvSpPr txBox="1"/>
            <p:nvPr/>
          </p:nvSpPr>
          <p:spPr>
            <a:xfrm>
              <a:off x="521262" y="1936701"/>
              <a:ext cx="1411103" cy="1041619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>
              <a:noAutofit/>
            </a:bodyPr>
            <a:lstStyle/>
            <a:p>
              <a:endParaRPr lang="de-DE" sz="1600" b="1" dirty="0"/>
            </a:p>
          </p:txBody>
        </p:sp>
        <p:sp>
          <p:nvSpPr>
            <p:cNvPr id="107" name="Flussdiagramm: Verbinder 106">
              <a:extLst>
                <a:ext uri="{FF2B5EF4-FFF2-40B4-BE49-F238E27FC236}">
                  <a16:creationId xmlns:a16="http://schemas.microsoft.com/office/drawing/2014/main" id="{D08825DB-F9B5-FDDF-6D7F-C957B7C1EA9F}"/>
                </a:ext>
              </a:extLst>
            </p:cNvPr>
            <p:cNvSpPr/>
            <p:nvPr/>
          </p:nvSpPr>
          <p:spPr>
            <a:xfrm>
              <a:off x="1450656" y="1850137"/>
              <a:ext cx="300644" cy="147027"/>
            </a:xfrm>
            <a:prstGeom prst="flowChartConnecto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</p:grp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16A3EC0A-DA2C-4B2B-A68E-2C4DFE627429}"/>
              </a:ext>
            </a:extLst>
          </p:cNvPr>
          <p:cNvGrpSpPr/>
          <p:nvPr/>
        </p:nvGrpSpPr>
        <p:grpSpPr>
          <a:xfrm>
            <a:off x="678984" y="8416085"/>
            <a:ext cx="1104434" cy="604381"/>
            <a:chOff x="678984" y="8416085"/>
            <a:chExt cx="1104434" cy="604381"/>
          </a:xfrm>
        </p:grpSpPr>
        <p:pic>
          <p:nvPicPr>
            <p:cNvPr id="108" name="Grafik 107">
              <a:extLst>
                <a:ext uri="{FF2B5EF4-FFF2-40B4-BE49-F238E27FC236}">
                  <a16:creationId xmlns:a16="http://schemas.microsoft.com/office/drawing/2014/main" id="{AC199DBA-1CB6-D459-EC87-B60FA69BD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8984" y="8482889"/>
              <a:ext cx="730453" cy="48375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14" name="Grafik 113" descr="Ein Bild, das Design enthält.&#10;&#10;KI-generierte Inhalte können fehlerhaft sein.">
              <a:extLst>
                <a:ext uri="{FF2B5EF4-FFF2-40B4-BE49-F238E27FC236}">
                  <a16:creationId xmlns:a16="http://schemas.microsoft.com/office/drawing/2014/main" id="{59ABEA68-C60B-B1AC-2B27-D93555527B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74"/>
            <a:stretch/>
          </p:blipFill>
          <p:spPr>
            <a:xfrm>
              <a:off x="1433929" y="8416085"/>
              <a:ext cx="349489" cy="604381"/>
            </a:xfrm>
            <a:prstGeom prst="rect">
              <a:avLst/>
            </a:prstGeom>
          </p:spPr>
        </p:pic>
      </p:grpSp>
      <p:grpSp>
        <p:nvGrpSpPr>
          <p:cNvPr id="120" name="Gruppieren 119">
            <a:extLst>
              <a:ext uri="{FF2B5EF4-FFF2-40B4-BE49-F238E27FC236}">
                <a16:creationId xmlns:a16="http://schemas.microsoft.com/office/drawing/2014/main" id="{4B0DAD82-E424-858B-7195-FC119F1A538D}"/>
              </a:ext>
            </a:extLst>
          </p:cNvPr>
          <p:cNvGrpSpPr/>
          <p:nvPr/>
        </p:nvGrpSpPr>
        <p:grpSpPr>
          <a:xfrm>
            <a:off x="3492497" y="8224092"/>
            <a:ext cx="1131081" cy="931005"/>
            <a:chOff x="3492496" y="7221810"/>
            <a:chExt cx="1131081" cy="931005"/>
          </a:xfrm>
        </p:grpSpPr>
        <p:grpSp>
          <p:nvGrpSpPr>
            <p:cNvPr id="115" name="Gruppieren 114">
              <a:extLst>
                <a:ext uri="{FF2B5EF4-FFF2-40B4-BE49-F238E27FC236}">
                  <a16:creationId xmlns:a16="http://schemas.microsoft.com/office/drawing/2014/main" id="{5D9E0C8A-B8B4-4829-4A12-07F99F519294}"/>
                </a:ext>
              </a:extLst>
            </p:cNvPr>
            <p:cNvGrpSpPr/>
            <p:nvPr/>
          </p:nvGrpSpPr>
          <p:grpSpPr>
            <a:xfrm>
              <a:off x="3492496" y="7221810"/>
              <a:ext cx="1131081" cy="914831"/>
              <a:chOff x="521262" y="1837004"/>
              <a:chExt cx="1411103" cy="1141316"/>
            </a:xfrm>
            <a:solidFill>
              <a:srgbClr val="CCFFFF"/>
            </a:solidFill>
          </p:grpSpPr>
          <p:sp>
            <p:nvSpPr>
              <p:cNvPr id="116" name="Flussdiagramm: Verbinder 115">
                <a:extLst>
                  <a:ext uri="{FF2B5EF4-FFF2-40B4-BE49-F238E27FC236}">
                    <a16:creationId xmlns:a16="http://schemas.microsoft.com/office/drawing/2014/main" id="{FE6FC489-68CA-8860-4B54-33425EED7365}"/>
                  </a:ext>
                </a:extLst>
              </p:cNvPr>
              <p:cNvSpPr/>
              <p:nvPr/>
            </p:nvSpPr>
            <p:spPr>
              <a:xfrm>
                <a:off x="746449" y="1837004"/>
                <a:ext cx="300644" cy="14702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  <p:sp>
            <p:nvSpPr>
              <p:cNvPr id="117" name="Textfeld 116">
                <a:extLst>
                  <a:ext uri="{FF2B5EF4-FFF2-40B4-BE49-F238E27FC236}">
                    <a16:creationId xmlns:a16="http://schemas.microsoft.com/office/drawing/2014/main" id="{411E1CBB-5EFC-08D8-C0A5-D3DE6F37D688}"/>
                  </a:ext>
                </a:extLst>
              </p:cNvPr>
              <p:cNvSpPr txBox="1"/>
              <p:nvPr/>
            </p:nvSpPr>
            <p:spPr>
              <a:xfrm>
                <a:off x="521262" y="1936701"/>
                <a:ext cx="1411103" cy="1041619"/>
              </a:xfrm>
              <a:prstGeom prst="rect">
                <a:avLst/>
              </a:prstGeom>
              <a:solidFill>
                <a:srgbClr val="CCFFFF"/>
              </a:solidFill>
            </p:spPr>
            <p:txBody>
              <a:bodyPr wrap="none" rtlCol="0">
                <a:noAutofit/>
              </a:bodyPr>
              <a:lstStyle/>
              <a:p>
                <a:endParaRPr lang="de-DE" sz="1600" b="1" dirty="0"/>
              </a:p>
            </p:txBody>
          </p:sp>
          <p:sp>
            <p:nvSpPr>
              <p:cNvPr id="118" name="Flussdiagramm: Verbinder 117">
                <a:extLst>
                  <a:ext uri="{FF2B5EF4-FFF2-40B4-BE49-F238E27FC236}">
                    <a16:creationId xmlns:a16="http://schemas.microsoft.com/office/drawing/2014/main" id="{F296CE53-C96D-4544-8D2C-E84401CED048}"/>
                  </a:ext>
                </a:extLst>
              </p:cNvPr>
              <p:cNvSpPr/>
              <p:nvPr/>
            </p:nvSpPr>
            <p:spPr>
              <a:xfrm>
                <a:off x="1450656" y="1850137"/>
                <a:ext cx="300644" cy="14702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</p:grpSp>
        <p:pic>
          <p:nvPicPr>
            <p:cNvPr id="119" name="Grafik 118" descr="Ein Bild, das Entwurf, Zeichnung, Diagramm, Lineart enthält.&#10;&#10;KI-generierte Inhalte können fehlerhaft sein.">
              <a:extLst>
                <a:ext uri="{FF2B5EF4-FFF2-40B4-BE49-F238E27FC236}">
                  <a16:creationId xmlns:a16="http://schemas.microsoft.com/office/drawing/2014/main" id="{1A73118E-E410-2910-0C11-C3CDEDC1F4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4080" y="7302206"/>
              <a:ext cx="850609" cy="850609"/>
            </a:xfrm>
            <a:prstGeom prst="rect">
              <a:avLst/>
            </a:prstGeom>
            <a:ln>
              <a:noFill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853100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C4D822-A516-6E9C-5EFE-6A4090E41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de-DE" sz="1400" dirty="0"/>
              <a:t>Übersicht der Spielstein-Symbole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DD91C14-835B-F8D8-3115-526A884E1F5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30188" y="1565275"/>
            <a:ext cx="6015037" cy="1663469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pPr marL="121285" indent="-121285"/>
            <a:r>
              <a:rPr lang="de-DE" sz="1200" dirty="0"/>
              <a:t>Es sind jeweils zwei identische Symbole pro Stein vorgesehen, d.h. jeweils ein Symbol für Vorder- und Rückseite</a:t>
            </a:r>
            <a:endParaRPr lang="en-US" sz="1200" dirty="0"/>
          </a:p>
          <a:p>
            <a:pPr marL="121285" indent="-121285"/>
            <a:r>
              <a:rPr lang="de-DE" sz="1200" dirty="0"/>
              <a:t>Steingröße: 3,18 x 3,18 x 1,92 cm</a:t>
            </a:r>
            <a:endParaRPr lang="en-US" sz="1200" dirty="0">
              <a:cs typeface="Arial"/>
            </a:endParaRPr>
          </a:p>
          <a:p>
            <a:pPr marL="307121" lvl="1" indent="-171450">
              <a:buFont typeface="Arial" panose="020B0604020202020204" pitchFamily="34" charset="0"/>
              <a:buChar char="•"/>
            </a:pPr>
            <a:r>
              <a:rPr lang="de-DE" sz="1200" dirty="0"/>
              <a:t>Ausnahme: zwei flache mittelblaue Steine übereinander: 3,18 x 6,36 x 1,92 cm</a:t>
            </a:r>
            <a:endParaRPr lang="de-DE" sz="1200" dirty="0">
              <a:cs typeface="Arial"/>
            </a:endParaRPr>
          </a:p>
          <a:p>
            <a:pPr marL="121285" indent="-121285"/>
            <a:endParaRPr lang="de-DE" sz="1400" dirty="0">
              <a:cs typeface="Arial"/>
            </a:endParaRPr>
          </a:p>
          <a:p>
            <a:pPr marL="0" indent="0">
              <a:buNone/>
            </a:pPr>
            <a:r>
              <a:rPr lang="de-DE" sz="1400" b="1" dirty="0"/>
              <a:t>Anzahl der Steine und Symbole pro Spiel:</a:t>
            </a:r>
            <a:endParaRPr lang="de-DE" sz="1400" b="1" dirty="0">
              <a:cs typeface="Arial"/>
            </a:endParaRP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E3A57F72-01C6-A38B-7048-100E44AEDD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139936"/>
              </p:ext>
            </p:extLst>
          </p:nvPr>
        </p:nvGraphicFramePr>
        <p:xfrm>
          <a:off x="230188" y="3473237"/>
          <a:ext cx="4572000" cy="426294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43000">
                  <a:extLst>
                    <a:ext uri="{9D8B030D-6E8A-4147-A177-3AD203B41FA5}">
                      <a16:colId xmlns:a16="http://schemas.microsoft.com/office/drawing/2014/main" val="1649993283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168796636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3841647185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78025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Farbe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Funktion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Anzahl Steine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Anzahl Symbole in der Druckvorlage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17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Orange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Kochen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3058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Gelb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Beleuchtung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997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Hellgelb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Spülmaschine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3675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err="1"/>
                        <a:t>Neonrot</a:t>
                      </a:r>
                      <a:r>
                        <a:rPr lang="de-DE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Elektronik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529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Hellgrün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Waschmaschine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1536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Mittelgrün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Trockner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751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Weiß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Warmwasser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9408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Rot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Elektroauto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0824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Mittelblau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Wärmepumpe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4 + 1x groß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8 + 2x groß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1711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Türkis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Klimaanlage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87449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319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B0A131FF-76C4-FF8E-1E3B-B28B8F34AD6B}"/>
              </a:ext>
            </a:extLst>
          </p:cNvPr>
          <p:cNvSpPr/>
          <p:nvPr/>
        </p:nvSpPr>
        <p:spPr>
          <a:xfrm>
            <a:off x="429599" y="2057129"/>
            <a:ext cx="1144800" cy="691200"/>
          </a:xfrm>
          <a:prstGeom prst="rect">
            <a:avLst/>
          </a:prstGeom>
          <a:solidFill>
            <a:srgbClr val="FF66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 descr="Ein Bild, das Kreis, Design, Gerät, Muster enthält.&#10;&#10;KI-generierte Inhalte können fehlerhaft sein.">
            <a:extLst>
              <a:ext uri="{FF2B5EF4-FFF2-40B4-BE49-F238E27FC236}">
                <a16:creationId xmlns:a16="http://schemas.microsoft.com/office/drawing/2014/main" id="{BE8AB247-6DB7-7F45-16B8-15E59DBBCA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74" y="2082504"/>
            <a:ext cx="640450" cy="640450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FB96CE17-362D-3B7E-84B9-88C773F75A3A}"/>
              </a:ext>
            </a:extLst>
          </p:cNvPr>
          <p:cNvSpPr/>
          <p:nvPr/>
        </p:nvSpPr>
        <p:spPr>
          <a:xfrm>
            <a:off x="1574399" y="2057129"/>
            <a:ext cx="1144800" cy="691200"/>
          </a:xfrm>
          <a:prstGeom prst="rect">
            <a:avLst/>
          </a:prstGeom>
          <a:solidFill>
            <a:srgbClr val="FF66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 descr="Ein Bild, das Kreis, Design, Gerät, Muster enthält.&#10;&#10;KI-generierte Inhalte können fehlerhaft sein.">
            <a:extLst>
              <a:ext uri="{FF2B5EF4-FFF2-40B4-BE49-F238E27FC236}">
                <a16:creationId xmlns:a16="http://schemas.microsoft.com/office/drawing/2014/main" id="{5541E0FC-D0DE-B066-5A94-F84A8D1FC1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574" y="2082504"/>
            <a:ext cx="640450" cy="64045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70533FDE-5466-95C7-2AE4-0DACC735520F}"/>
              </a:ext>
            </a:extLst>
          </p:cNvPr>
          <p:cNvSpPr/>
          <p:nvPr/>
        </p:nvSpPr>
        <p:spPr>
          <a:xfrm>
            <a:off x="2719199" y="2057129"/>
            <a:ext cx="1144800" cy="691200"/>
          </a:xfrm>
          <a:prstGeom prst="rect">
            <a:avLst/>
          </a:prstGeom>
          <a:solidFill>
            <a:srgbClr val="FF66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Grafik 8" descr="Ein Bild, das Kreis, Design, Gerät, Muster enthält.&#10;&#10;KI-generierte Inhalte können fehlerhaft sein.">
            <a:extLst>
              <a:ext uri="{FF2B5EF4-FFF2-40B4-BE49-F238E27FC236}">
                <a16:creationId xmlns:a16="http://schemas.microsoft.com/office/drawing/2014/main" id="{BC656215-D51B-9D69-9D36-D9CE5F87C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374" y="2082504"/>
            <a:ext cx="640450" cy="64045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8DAB8F45-6391-FB86-D038-B325E3B53B44}"/>
              </a:ext>
            </a:extLst>
          </p:cNvPr>
          <p:cNvSpPr/>
          <p:nvPr/>
        </p:nvSpPr>
        <p:spPr>
          <a:xfrm>
            <a:off x="3860470" y="2057129"/>
            <a:ext cx="1144800" cy="691200"/>
          </a:xfrm>
          <a:prstGeom prst="rect">
            <a:avLst/>
          </a:prstGeom>
          <a:solidFill>
            <a:srgbClr val="FF66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 descr="Ein Bild, das Kreis, Design, Gerät, Muster enthält.&#10;&#10;KI-generierte Inhalte können fehlerhaft sein.">
            <a:extLst>
              <a:ext uri="{FF2B5EF4-FFF2-40B4-BE49-F238E27FC236}">
                <a16:creationId xmlns:a16="http://schemas.microsoft.com/office/drawing/2014/main" id="{ACD3DF65-41D0-817B-141E-5B715869E1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645" y="2082504"/>
            <a:ext cx="640450" cy="64045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4EB30C44-DE68-9B23-B54E-8D4D78ECCB23}"/>
              </a:ext>
            </a:extLst>
          </p:cNvPr>
          <p:cNvSpPr/>
          <p:nvPr/>
        </p:nvSpPr>
        <p:spPr>
          <a:xfrm>
            <a:off x="429599" y="2842822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F6A3E3E7-110A-9D4D-DFCA-C6F715FBFD9D}"/>
              </a:ext>
            </a:extLst>
          </p:cNvPr>
          <p:cNvSpPr/>
          <p:nvPr/>
        </p:nvSpPr>
        <p:spPr>
          <a:xfrm>
            <a:off x="1574399" y="2842822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7B945DC7-1003-0FCD-EEC6-6C7885CB95FB}"/>
              </a:ext>
            </a:extLst>
          </p:cNvPr>
          <p:cNvSpPr/>
          <p:nvPr/>
        </p:nvSpPr>
        <p:spPr>
          <a:xfrm>
            <a:off x="2719199" y="2842822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FD84EC4F-C8C7-906B-443B-93A9CBFB63CB}"/>
              </a:ext>
            </a:extLst>
          </p:cNvPr>
          <p:cNvSpPr/>
          <p:nvPr/>
        </p:nvSpPr>
        <p:spPr>
          <a:xfrm>
            <a:off x="3860470" y="2842822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511829E8-469C-5485-A121-D7FF7357E88E}"/>
              </a:ext>
            </a:extLst>
          </p:cNvPr>
          <p:cNvSpPr/>
          <p:nvPr/>
        </p:nvSpPr>
        <p:spPr>
          <a:xfrm>
            <a:off x="5001455" y="2842822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2" name="Grafik 21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4AC2B556-E605-48CD-77D8-87616985E0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74" y="2868197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3" name="Grafik 22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27FDC0BE-BC2C-CE4C-537F-3D19426186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574" y="2868197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Grafik 23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4DA43C0F-77DE-C684-CF07-2B95931D67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374" y="2868197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Grafik 24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FFFB7AF5-914E-333D-B22A-6C9D7EDFD8F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645" y="2868197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6" name="Grafik 25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334CE3F1-8EBF-8A55-A81D-CA6D8C0BFA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630" y="2868197"/>
            <a:ext cx="640450" cy="640450"/>
          </a:xfrm>
          <a:prstGeom prst="rect">
            <a:avLst/>
          </a:prstGeom>
          <a:ln>
            <a:noFill/>
          </a:ln>
          <a:effectLst/>
        </p:spPr>
      </p:pic>
      <p:sp>
        <p:nvSpPr>
          <p:cNvPr id="28" name="Rechteck 27">
            <a:extLst>
              <a:ext uri="{FF2B5EF4-FFF2-40B4-BE49-F238E27FC236}">
                <a16:creationId xmlns:a16="http://schemas.microsoft.com/office/drawing/2014/main" id="{CAFCA2D4-E38D-3BCD-A010-458904526036}"/>
              </a:ext>
            </a:extLst>
          </p:cNvPr>
          <p:cNvSpPr/>
          <p:nvPr/>
        </p:nvSpPr>
        <p:spPr>
          <a:xfrm>
            <a:off x="429599" y="3532501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B47F1104-3A1F-1414-42CA-0EAAD2899619}"/>
              </a:ext>
            </a:extLst>
          </p:cNvPr>
          <p:cNvSpPr/>
          <p:nvPr/>
        </p:nvSpPr>
        <p:spPr>
          <a:xfrm>
            <a:off x="1574399" y="3532501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F29F0620-4B93-CE52-5622-8AA0DED602B0}"/>
              </a:ext>
            </a:extLst>
          </p:cNvPr>
          <p:cNvSpPr/>
          <p:nvPr/>
        </p:nvSpPr>
        <p:spPr>
          <a:xfrm>
            <a:off x="2719199" y="3532501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4DD485E1-7BFE-803D-4155-50599B3B6FAA}"/>
              </a:ext>
            </a:extLst>
          </p:cNvPr>
          <p:cNvSpPr/>
          <p:nvPr/>
        </p:nvSpPr>
        <p:spPr>
          <a:xfrm>
            <a:off x="3860470" y="3532501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CF3EDEFF-0165-F748-E572-E245849FBC48}"/>
              </a:ext>
            </a:extLst>
          </p:cNvPr>
          <p:cNvSpPr/>
          <p:nvPr/>
        </p:nvSpPr>
        <p:spPr>
          <a:xfrm>
            <a:off x="5001455" y="3532501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4" name="Grafik 33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6B1DF755-5893-26EC-8362-226A5AC7B7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74" y="3557876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5" name="Grafik 34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2C079E84-C0BF-C909-3FD4-105F4F4373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574" y="3557876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6" name="Grafik 35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1B074551-8E02-ED72-BA5A-81718393BE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374" y="3557876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7" name="Grafik 36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DC5298F0-68E1-834E-D688-EFA9CF44C7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645" y="3557876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8" name="Grafik 37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0779AC2D-29AF-EDB1-9BEC-083B242AD0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630" y="3557876"/>
            <a:ext cx="640450" cy="64045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0" name="Rechteck 39">
            <a:extLst>
              <a:ext uri="{FF2B5EF4-FFF2-40B4-BE49-F238E27FC236}">
                <a16:creationId xmlns:a16="http://schemas.microsoft.com/office/drawing/2014/main" id="{F8C9BDEC-B2E2-50A6-44B9-AB6341204DE7}"/>
              </a:ext>
            </a:extLst>
          </p:cNvPr>
          <p:cNvSpPr/>
          <p:nvPr/>
        </p:nvSpPr>
        <p:spPr>
          <a:xfrm>
            <a:off x="429599" y="4221513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78DF5048-527D-FC70-B356-7F4B88CFEF54}"/>
              </a:ext>
            </a:extLst>
          </p:cNvPr>
          <p:cNvSpPr/>
          <p:nvPr/>
        </p:nvSpPr>
        <p:spPr>
          <a:xfrm>
            <a:off x="1574399" y="4221513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C7185EAF-D31E-F69E-A843-2C5B15A1DEC6}"/>
              </a:ext>
            </a:extLst>
          </p:cNvPr>
          <p:cNvSpPr/>
          <p:nvPr/>
        </p:nvSpPr>
        <p:spPr>
          <a:xfrm>
            <a:off x="2719199" y="4221513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8F193314-C1E2-5BD3-F0A8-15596D663EF5}"/>
              </a:ext>
            </a:extLst>
          </p:cNvPr>
          <p:cNvSpPr/>
          <p:nvPr/>
        </p:nvSpPr>
        <p:spPr>
          <a:xfrm>
            <a:off x="3860470" y="4221513"/>
            <a:ext cx="1144800" cy="691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A4D37FB7-5DDE-265A-E2CD-3042E303ECAB}"/>
              </a:ext>
            </a:extLst>
          </p:cNvPr>
          <p:cNvSpPr/>
          <p:nvPr/>
        </p:nvSpPr>
        <p:spPr>
          <a:xfrm>
            <a:off x="5001455" y="4221513"/>
            <a:ext cx="1144800" cy="691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6" name="Grafik 45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82A13ABB-EFDF-3C24-4F2E-852DEAD095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74" y="4246888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7" name="Grafik 46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DA8DC05A-4E25-F8B1-1814-93F283424A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574" y="4246888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8" name="Grafik 47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0C412D0D-8ADC-5DE4-4D5E-AA9BF85363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374" y="4246888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0" name="Grafik 49" descr="Ein Bild, das Kreis, Diagramm, Entwurf, Design enthält.&#10;&#10;KI-generierte Inhalte können fehlerhaft sein.">
            <a:extLst>
              <a:ext uri="{FF2B5EF4-FFF2-40B4-BE49-F238E27FC236}">
                <a16:creationId xmlns:a16="http://schemas.microsoft.com/office/drawing/2014/main" id="{DD8EBA3C-12A2-FEB1-7D31-0D1654EC295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645" y="4246888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1" name="Grafik 50" descr="Ein Bild, das Kreis, Diagramm, Entwurf, Design enthält.&#10;&#10;KI-generierte Inhalte können fehlerhaft sein.">
            <a:extLst>
              <a:ext uri="{FF2B5EF4-FFF2-40B4-BE49-F238E27FC236}">
                <a16:creationId xmlns:a16="http://schemas.microsoft.com/office/drawing/2014/main" id="{01CEDFAD-97D3-238B-431D-4DA109A7ED8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630" y="4246888"/>
            <a:ext cx="640450" cy="640450"/>
          </a:xfrm>
          <a:prstGeom prst="rect">
            <a:avLst/>
          </a:prstGeom>
          <a:ln>
            <a:noFill/>
          </a:ln>
          <a:effectLst/>
        </p:spPr>
      </p:pic>
      <p:sp>
        <p:nvSpPr>
          <p:cNvPr id="52" name="Rechteck 51">
            <a:extLst>
              <a:ext uri="{FF2B5EF4-FFF2-40B4-BE49-F238E27FC236}">
                <a16:creationId xmlns:a16="http://schemas.microsoft.com/office/drawing/2014/main" id="{D0AFC549-FB98-0445-FEAB-EB8FB49E54B1}"/>
              </a:ext>
            </a:extLst>
          </p:cNvPr>
          <p:cNvSpPr/>
          <p:nvPr/>
        </p:nvSpPr>
        <p:spPr>
          <a:xfrm>
            <a:off x="429599" y="5021860"/>
            <a:ext cx="1144800" cy="691200"/>
          </a:xfrm>
          <a:prstGeom prst="rect">
            <a:avLst/>
          </a:prstGeom>
          <a:solidFill>
            <a:srgbClr val="99CC00"/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9BBEA498-BDDE-90D2-B395-BB6735B92EC6}"/>
              </a:ext>
            </a:extLst>
          </p:cNvPr>
          <p:cNvSpPr/>
          <p:nvPr/>
        </p:nvSpPr>
        <p:spPr>
          <a:xfrm>
            <a:off x="1574399" y="5021860"/>
            <a:ext cx="1144800" cy="691200"/>
          </a:xfrm>
          <a:prstGeom prst="rect">
            <a:avLst/>
          </a:prstGeom>
          <a:solidFill>
            <a:srgbClr val="99CC00"/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C6DCE5E0-4440-D9DD-7124-F43E95EF19ED}"/>
              </a:ext>
            </a:extLst>
          </p:cNvPr>
          <p:cNvSpPr/>
          <p:nvPr/>
        </p:nvSpPr>
        <p:spPr>
          <a:xfrm>
            <a:off x="2719199" y="5021860"/>
            <a:ext cx="1144800" cy="691200"/>
          </a:xfrm>
          <a:prstGeom prst="rect">
            <a:avLst/>
          </a:prstGeom>
          <a:solidFill>
            <a:srgbClr val="99CC00"/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230FDC5B-957B-9A1C-FA42-EB1BB4EB4C5F}"/>
              </a:ext>
            </a:extLst>
          </p:cNvPr>
          <p:cNvSpPr/>
          <p:nvPr/>
        </p:nvSpPr>
        <p:spPr>
          <a:xfrm>
            <a:off x="3860470" y="5021860"/>
            <a:ext cx="1144800" cy="691200"/>
          </a:xfrm>
          <a:prstGeom prst="rect">
            <a:avLst/>
          </a:prstGeom>
          <a:solidFill>
            <a:srgbClr val="99CC00"/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995BA133-3B3A-91B4-68AD-2F082B5DA297}"/>
              </a:ext>
            </a:extLst>
          </p:cNvPr>
          <p:cNvSpPr/>
          <p:nvPr/>
        </p:nvSpPr>
        <p:spPr>
          <a:xfrm>
            <a:off x="5001455" y="8034658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8" name="Grafik 57" descr="Ein Bild, das Kreis, Entwurf, Symbol, Clipart enthält.&#10;&#10;KI-generierte Inhalte können fehlerhaft sein.">
            <a:extLst>
              <a:ext uri="{FF2B5EF4-FFF2-40B4-BE49-F238E27FC236}">
                <a16:creationId xmlns:a16="http://schemas.microsoft.com/office/drawing/2014/main" id="{86391DDA-7346-2B14-957E-C319027E9FA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47" y="5039908"/>
            <a:ext cx="655104" cy="65510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9" name="Grafik 58" descr="Ein Bild, das Kreis, Entwurf, Symbol, Clipart enthält.&#10;&#10;KI-generierte Inhalte können fehlerhaft sein.">
            <a:extLst>
              <a:ext uri="{FF2B5EF4-FFF2-40B4-BE49-F238E27FC236}">
                <a16:creationId xmlns:a16="http://schemas.microsoft.com/office/drawing/2014/main" id="{7E6C6F24-017D-D0CA-7D07-3563ABBA298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47" y="5039908"/>
            <a:ext cx="655104" cy="65510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0" name="Grafik 59" descr="Ein Bild, das Kreis, Entwurf, Symbol, Clipart enthält.&#10;&#10;KI-generierte Inhalte können fehlerhaft sein.">
            <a:extLst>
              <a:ext uri="{FF2B5EF4-FFF2-40B4-BE49-F238E27FC236}">
                <a16:creationId xmlns:a16="http://schemas.microsoft.com/office/drawing/2014/main" id="{FBD9B734-B567-7AE9-1064-7D7E3754669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047" y="5039908"/>
            <a:ext cx="655104" cy="65510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1" name="Grafik 60" descr="Ein Bild, das Kreis, Entwurf, Symbol, Clipart enthält.&#10;&#10;KI-generierte Inhalte können fehlerhaft sein.">
            <a:extLst>
              <a:ext uri="{FF2B5EF4-FFF2-40B4-BE49-F238E27FC236}">
                <a16:creationId xmlns:a16="http://schemas.microsoft.com/office/drawing/2014/main" id="{EA60AAAB-E230-E5E9-3DEA-0106E481E27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318" y="5039908"/>
            <a:ext cx="655104" cy="65510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3" name="Grafik 62" descr="Ein Bild, das Clipart, Entwurf, Symbol, Lineart enthält.&#10;&#10;KI-generierte Inhalte können fehlerhaft sein.">
            <a:extLst>
              <a:ext uri="{FF2B5EF4-FFF2-40B4-BE49-F238E27FC236}">
                <a16:creationId xmlns:a16="http://schemas.microsoft.com/office/drawing/2014/main" id="{764C52A5-E8F7-F330-522A-4A73788F5E8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115" y="8016518"/>
            <a:ext cx="727481" cy="727481"/>
          </a:xfrm>
          <a:prstGeom prst="rect">
            <a:avLst/>
          </a:prstGeom>
          <a:ln>
            <a:noFill/>
          </a:ln>
          <a:effectLst/>
        </p:spPr>
      </p:pic>
      <p:sp>
        <p:nvSpPr>
          <p:cNvPr id="64" name="Rechteck 63">
            <a:extLst>
              <a:ext uri="{FF2B5EF4-FFF2-40B4-BE49-F238E27FC236}">
                <a16:creationId xmlns:a16="http://schemas.microsoft.com/office/drawing/2014/main" id="{625CC872-ED00-38ED-EDD1-AAE9FE9A6827}"/>
              </a:ext>
            </a:extLst>
          </p:cNvPr>
          <p:cNvSpPr/>
          <p:nvPr/>
        </p:nvSpPr>
        <p:spPr>
          <a:xfrm>
            <a:off x="429599" y="5724252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262245BB-4A8E-6191-D5D4-CA8C7D60C30C}"/>
              </a:ext>
            </a:extLst>
          </p:cNvPr>
          <p:cNvSpPr/>
          <p:nvPr/>
        </p:nvSpPr>
        <p:spPr>
          <a:xfrm>
            <a:off x="1574399" y="5724252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51E1E73D-EF43-6DF8-8135-EDD4014978D6}"/>
              </a:ext>
            </a:extLst>
          </p:cNvPr>
          <p:cNvSpPr/>
          <p:nvPr/>
        </p:nvSpPr>
        <p:spPr>
          <a:xfrm>
            <a:off x="2719199" y="5724252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049DAB68-D435-F91F-7A5B-F3885D3AB78C}"/>
              </a:ext>
            </a:extLst>
          </p:cNvPr>
          <p:cNvSpPr/>
          <p:nvPr/>
        </p:nvSpPr>
        <p:spPr>
          <a:xfrm>
            <a:off x="3860470" y="5724252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FA279865-EB4D-CB0E-78BF-CF6F95DFA13B}"/>
              </a:ext>
            </a:extLst>
          </p:cNvPr>
          <p:cNvSpPr/>
          <p:nvPr/>
        </p:nvSpPr>
        <p:spPr>
          <a:xfrm>
            <a:off x="5001455" y="5724252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0" name="Grafik 69" descr="Ein Bild, das Clipart, Entwurf, Symbol, Lineart enthält.&#10;&#10;KI-generierte Inhalte können fehlerhaft sein.">
            <a:extLst>
              <a:ext uri="{FF2B5EF4-FFF2-40B4-BE49-F238E27FC236}">
                <a16:creationId xmlns:a16="http://schemas.microsoft.com/office/drawing/2014/main" id="{9DD0D604-E237-EB8F-7061-B1B5EB3F87C7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115" y="5706112"/>
            <a:ext cx="727481" cy="72748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2" name="Grafik 71" descr="Ein Bild, das Clipart, Entwurf, Symbol, Lineart enthält.&#10;&#10;KI-generierte Inhalte können fehlerhaft sein.">
            <a:extLst>
              <a:ext uri="{FF2B5EF4-FFF2-40B4-BE49-F238E27FC236}">
                <a16:creationId xmlns:a16="http://schemas.microsoft.com/office/drawing/2014/main" id="{4DAD3BCE-7951-171A-E2E0-B56C0FE6A63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59" y="5706112"/>
            <a:ext cx="727481" cy="72748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3" name="Grafik 72" descr="Ein Bild, das Clipart, Entwurf, Symbol, Lineart enthält.&#10;&#10;KI-generierte Inhalte können fehlerhaft sein.">
            <a:extLst>
              <a:ext uri="{FF2B5EF4-FFF2-40B4-BE49-F238E27FC236}">
                <a16:creationId xmlns:a16="http://schemas.microsoft.com/office/drawing/2014/main" id="{D4C880AC-B299-E05D-445F-D180469AD2F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059" y="5706112"/>
            <a:ext cx="727481" cy="72748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4" name="Grafik 73" descr="Ein Bild, das Clipart, Entwurf, Symbol, Lineart enthält.&#10;&#10;KI-generierte Inhalte können fehlerhaft sein.">
            <a:extLst>
              <a:ext uri="{FF2B5EF4-FFF2-40B4-BE49-F238E27FC236}">
                <a16:creationId xmlns:a16="http://schemas.microsoft.com/office/drawing/2014/main" id="{F39B594F-2EBF-450F-E35D-80839430597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859" y="5706112"/>
            <a:ext cx="727481" cy="72748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5" name="Grafik 74" descr="Ein Bild, das Clipart, Entwurf, Symbol, Lineart enthält.&#10;&#10;KI-generierte Inhalte können fehlerhaft sein.">
            <a:extLst>
              <a:ext uri="{FF2B5EF4-FFF2-40B4-BE49-F238E27FC236}">
                <a16:creationId xmlns:a16="http://schemas.microsoft.com/office/drawing/2014/main" id="{F25C1D9C-5474-D3FB-996D-14FE453E94C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130" y="5706112"/>
            <a:ext cx="727481" cy="727481"/>
          </a:xfrm>
          <a:prstGeom prst="rect">
            <a:avLst/>
          </a:prstGeom>
          <a:ln>
            <a:noFill/>
          </a:ln>
          <a:effectLst/>
        </p:spPr>
      </p:pic>
      <p:sp>
        <p:nvSpPr>
          <p:cNvPr id="76" name="Rechteck 75">
            <a:extLst>
              <a:ext uri="{FF2B5EF4-FFF2-40B4-BE49-F238E27FC236}">
                <a16:creationId xmlns:a16="http://schemas.microsoft.com/office/drawing/2014/main" id="{8822E063-B54A-A970-176E-54F11E4AE232}"/>
              </a:ext>
            </a:extLst>
          </p:cNvPr>
          <p:cNvSpPr/>
          <p:nvPr/>
        </p:nvSpPr>
        <p:spPr>
          <a:xfrm>
            <a:off x="429599" y="6538715"/>
            <a:ext cx="1144800" cy="691200"/>
          </a:xfrm>
          <a:prstGeom prst="rect">
            <a:avLst/>
          </a:prstGeom>
          <a:solidFill>
            <a:srgbClr val="FF00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1C8AADF0-827A-9621-499C-7294F0D07DCE}"/>
              </a:ext>
            </a:extLst>
          </p:cNvPr>
          <p:cNvSpPr/>
          <p:nvPr/>
        </p:nvSpPr>
        <p:spPr>
          <a:xfrm>
            <a:off x="1574399" y="6538715"/>
            <a:ext cx="1144800" cy="691200"/>
          </a:xfrm>
          <a:prstGeom prst="rect">
            <a:avLst/>
          </a:prstGeom>
          <a:solidFill>
            <a:srgbClr val="FF00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AB0258D1-2487-238C-1955-5F8E5AA9357E}"/>
              </a:ext>
            </a:extLst>
          </p:cNvPr>
          <p:cNvSpPr/>
          <p:nvPr/>
        </p:nvSpPr>
        <p:spPr>
          <a:xfrm>
            <a:off x="2719199" y="6538715"/>
            <a:ext cx="1144800" cy="691200"/>
          </a:xfrm>
          <a:prstGeom prst="rect">
            <a:avLst/>
          </a:prstGeom>
          <a:solidFill>
            <a:srgbClr val="FF00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E8311C25-262C-3FB8-D9F3-52BC2F33EC6A}"/>
              </a:ext>
            </a:extLst>
          </p:cNvPr>
          <p:cNvSpPr/>
          <p:nvPr/>
        </p:nvSpPr>
        <p:spPr>
          <a:xfrm>
            <a:off x="3860470" y="6538715"/>
            <a:ext cx="1144800" cy="691200"/>
          </a:xfrm>
          <a:prstGeom prst="rect">
            <a:avLst/>
          </a:prstGeom>
          <a:solidFill>
            <a:srgbClr val="FF00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8A5C5A5B-EC78-A2CB-5800-E9A2B2727B08}"/>
              </a:ext>
            </a:extLst>
          </p:cNvPr>
          <p:cNvSpPr/>
          <p:nvPr/>
        </p:nvSpPr>
        <p:spPr>
          <a:xfrm>
            <a:off x="5001455" y="6538715"/>
            <a:ext cx="1144800" cy="691200"/>
          </a:xfrm>
          <a:prstGeom prst="rect">
            <a:avLst/>
          </a:prstGeom>
          <a:solidFill>
            <a:srgbClr val="FF00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5DE9664A-2065-6988-56B7-76E9C6BDCA74}"/>
              </a:ext>
            </a:extLst>
          </p:cNvPr>
          <p:cNvSpPr/>
          <p:nvPr/>
        </p:nvSpPr>
        <p:spPr>
          <a:xfrm>
            <a:off x="5001455" y="7230150"/>
            <a:ext cx="1144800" cy="691200"/>
          </a:xfrm>
          <a:prstGeom prst="rect">
            <a:avLst/>
          </a:prstGeom>
          <a:solidFill>
            <a:srgbClr val="FF00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2" name="Grafik 81" descr="Ein Bild, das Entwurf, Fahrzeug, Zeichnung, Clipart enthält.&#10;&#10;KI-generierte Inhalte können fehlerhaft sein.">
            <a:extLst>
              <a:ext uri="{FF2B5EF4-FFF2-40B4-BE49-F238E27FC236}">
                <a16:creationId xmlns:a16="http://schemas.microsoft.com/office/drawing/2014/main" id="{A1EA9329-90FC-8BC4-B225-7A8D1FD389EC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48" y="6565064"/>
            <a:ext cx="638502" cy="63850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3" name="Grafik 82" descr="Ein Bild, das Entwurf, Fahrzeug, Zeichnung, Clipart enthält.&#10;&#10;KI-generierte Inhalte können fehlerhaft sein.">
            <a:extLst>
              <a:ext uri="{FF2B5EF4-FFF2-40B4-BE49-F238E27FC236}">
                <a16:creationId xmlns:a16="http://schemas.microsoft.com/office/drawing/2014/main" id="{FD93D3DF-FBCA-1379-BD02-1A49E73CEBDB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548" y="6565064"/>
            <a:ext cx="638502" cy="63850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4" name="Grafik 83" descr="Ein Bild, das Entwurf, Fahrzeug, Zeichnung, Clipart enthält.&#10;&#10;KI-generierte Inhalte können fehlerhaft sein.">
            <a:extLst>
              <a:ext uri="{FF2B5EF4-FFF2-40B4-BE49-F238E27FC236}">
                <a16:creationId xmlns:a16="http://schemas.microsoft.com/office/drawing/2014/main" id="{09DAAE3F-27F6-3653-F102-DDDDA36FCD6C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348" y="6565064"/>
            <a:ext cx="638502" cy="63850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5" name="Grafik 84" descr="Ein Bild, das Entwurf, Fahrzeug, Zeichnung, Clipart enthält.&#10;&#10;KI-generierte Inhalte können fehlerhaft sein.">
            <a:extLst>
              <a:ext uri="{FF2B5EF4-FFF2-40B4-BE49-F238E27FC236}">
                <a16:creationId xmlns:a16="http://schemas.microsoft.com/office/drawing/2014/main" id="{87091058-D1F0-B569-01EC-7DFB2E7B94CD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619" y="6565064"/>
            <a:ext cx="638502" cy="63850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6" name="Grafik 85" descr="Ein Bild, das Entwurf, Fahrzeug, Zeichnung, Clipart enthält.&#10;&#10;KI-generierte Inhalte können fehlerhaft sein.">
            <a:extLst>
              <a:ext uri="{FF2B5EF4-FFF2-40B4-BE49-F238E27FC236}">
                <a16:creationId xmlns:a16="http://schemas.microsoft.com/office/drawing/2014/main" id="{E0CBE83A-D24D-6F56-1390-2A3D58047B3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604" y="6565064"/>
            <a:ext cx="638502" cy="63850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7" name="Grafik 86" descr="Ein Bild, das Entwurf, Fahrzeug, Zeichnung, Clipart enthält.&#10;&#10;KI-generierte Inhalte können fehlerhaft sein.">
            <a:extLst>
              <a:ext uri="{FF2B5EF4-FFF2-40B4-BE49-F238E27FC236}">
                <a16:creationId xmlns:a16="http://schemas.microsoft.com/office/drawing/2014/main" id="{5216CE47-D6BF-2791-9ABD-B857DF04112B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604" y="7256499"/>
            <a:ext cx="638502" cy="638502"/>
          </a:xfrm>
          <a:prstGeom prst="rect">
            <a:avLst/>
          </a:prstGeom>
          <a:ln>
            <a:noFill/>
          </a:ln>
          <a:effectLst/>
        </p:spPr>
      </p:pic>
      <p:sp>
        <p:nvSpPr>
          <p:cNvPr id="88" name="Rechteck 87">
            <a:extLst>
              <a:ext uri="{FF2B5EF4-FFF2-40B4-BE49-F238E27FC236}">
                <a16:creationId xmlns:a16="http://schemas.microsoft.com/office/drawing/2014/main" id="{E7439AA4-6D9F-68BA-7248-08573C324E55}"/>
              </a:ext>
            </a:extLst>
          </p:cNvPr>
          <p:cNvSpPr/>
          <p:nvPr/>
        </p:nvSpPr>
        <p:spPr>
          <a:xfrm>
            <a:off x="429599" y="7230150"/>
            <a:ext cx="1144800" cy="691200"/>
          </a:xfrm>
          <a:prstGeom prst="rect">
            <a:avLst/>
          </a:prstGeom>
          <a:solidFill>
            <a:srgbClr val="FF00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E34C60E3-196C-2DD1-B04C-A04F768C2DBD}"/>
              </a:ext>
            </a:extLst>
          </p:cNvPr>
          <p:cNvSpPr/>
          <p:nvPr/>
        </p:nvSpPr>
        <p:spPr>
          <a:xfrm>
            <a:off x="1574399" y="7230150"/>
            <a:ext cx="1144800" cy="691200"/>
          </a:xfrm>
          <a:prstGeom prst="rect">
            <a:avLst/>
          </a:prstGeom>
          <a:solidFill>
            <a:srgbClr val="FF00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D5D893BD-7D58-C67A-327D-FFFC5C80A1B7}"/>
              </a:ext>
            </a:extLst>
          </p:cNvPr>
          <p:cNvSpPr/>
          <p:nvPr/>
        </p:nvSpPr>
        <p:spPr>
          <a:xfrm>
            <a:off x="2719199" y="7230150"/>
            <a:ext cx="1144800" cy="691200"/>
          </a:xfrm>
          <a:prstGeom prst="rect">
            <a:avLst/>
          </a:prstGeom>
          <a:solidFill>
            <a:srgbClr val="FF00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8B24E4A0-8A4F-6A0F-B66D-17B504383186}"/>
              </a:ext>
            </a:extLst>
          </p:cNvPr>
          <p:cNvSpPr/>
          <p:nvPr/>
        </p:nvSpPr>
        <p:spPr>
          <a:xfrm>
            <a:off x="3860470" y="7230150"/>
            <a:ext cx="1144800" cy="691200"/>
          </a:xfrm>
          <a:prstGeom prst="rect">
            <a:avLst/>
          </a:prstGeom>
          <a:solidFill>
            <a:srgbClr val="FF00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4" name="Grafik 93" descr="Ein Bild, das Entwurf, Fahrzeug, Zeichnung, Clipart enthält.&#10;&#10;KI-generierte Inhalte können fehlerhaft sein.">
            <a:extLst>
              <a:ext uri="{FF2B5EF4-FFF2-40B4-BE49-F238E27FC236}">
                <a16:creationId xmlns:a16="http://schemas.microsoft.com/office/drawing/2014/main" id="{DF21BDAA-2D95-159A-B132-F80285854F49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48" y="7256499"/>
            <a:ext cx="638502" cy="63850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5" name="Grafik 94" descr="Ein Bild, das Entwurf, Fahrzeug, Zeichnung, Clipart enthält.&#10;&#10;KI-generierte Inhalte können fehlerhaft sein.">
            <a:extLst>
              <a:ext uri="{FF2B5EF4-FFF2-40B4-BE49-F238E27FC236}">
                <a16:creationId xmlns:a16="http://schemas.microsoft.com/office/drawing/2014/main" id="{F9A915AD-AEC9-1821-4BA3-3CE9377CC716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548" y="7256499"/>
            <a:ext cx="638502" cy="63850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6" name="Grafik 95" descr="Ein Bild, das Entwurf, Fahrzeug, Zeichnung, Clipart enthält.&#10;&#10;KI-generierte Inhalte können fehlerhaft sein.">
            <a:extLst>
              <a:ext uri="{FF2B5EF4-FFF2-40B4-BE49-F238E27FC236}">
                <a16:creationId xmlns:a16="http://schemas.microsoft.com/office/drawing/2014/main" id="{49702746-F768-06BF-E17D-40F4986A9081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348" y="7256499"/>
            <a:ext cx="638502" cy="63850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7" name="Grafik 96" descr="Ein Bild, das Entwurf, Fahrzeug, Zeichnung, Clipart enthält.&#10;&#10;KI-generierte Inhalte können fehlerhaft sein.">
            <a:extLst>
              <a:ext uri="{FF2B5EF4-FFF2-40B4-BE49-F238E27FC236}">
                <a16:creationId xmlns:a16="http://schemas.microsoft.com/office/drawing/2014/main" id="{B8EA08C9-AF93-0BA9-F8AA-FBF92642058F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619" y="7256499"/>
            <a:ext cx="638502" cy="63850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4" name="Rechteck 103">
            <a:extLst>
              <a:ext uri="{FF2B5EF4-FFF2-40B4-BE49-F238E27FC236}">
                <a16:creationId xmlns:a16="http://schemas.microsoft.com/office/drawing/2014/main" id="{2ACC4160-90A6-EA87-A9A6-75BAFA4FE261}"/>
              </a:ext>
            </a:extLst>
          </p:cNvPr>
          <p:cNvSpPr/>
          <p:nvPr/>
        </p:nvSpPr>
        <p:spPr>
          <a:xfrm>
            <a:off x="429599" y="8034658"/>
            <a:ext cx="1144800" cy="691200"/>
          </a:xfrm>
          <a:prstGeom prst="rect">
            <a:avLst/>
          </a:prstGeom>
          <a:solidFill>
            <a:srgbClr val="CCFFFF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5" name="Rechteck 104">
            <a:extLst>
              <a:ext uri="{FF2B5EF4-FFF2-40B4-BE49-F238E27FC236}">
                <a16:creationId xmlns:a16="http://schemas.microsoft.com/office/drawing/2014/main" id="{1F59490E-7679-8333-41DF-579A9EBA6381}"/>
              </a:ext>
            </a:extLst>
          </p:cNvPr>
          <p:cNvSpPr/>
          <p:nvPr/>
        </p:nvSpPr>
        <p:spPr>
          <a:xfrm>
            <a:off x="1574399" y="8034658"/>
            <a:ext cx="1144800" cy="691200"/>
          </a:xfrm>
          <a:prstGeom prst="rect">
            <a:avLst/>
          </a:prstGeom>
          <a:solidFill>
            <a:srgbClr val="CCFFFF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6" name="Rechteck 105">
            <a:extLst>
              <a:ext uri="{FF2B5EF4-FFF2-40B4-BE49-F238E27FC236}">
                <a16:creationId xmlns:a16="http://schemas.microsoft.com/office/drawing/2014/main" id="{28B8D8EB-0FE8-0188-BD87-9734BA9C90D0}"/>
              </a:ext>
            </a:extLst>
          </p:cNvPr>
          <p:cNvSpPr/>
          <p:nvPr/>
        </p:nvSpPr>
        <p:spPr>
          <a:xfrm>
            <a:off x="2719199" y="8034658"/>
            <a:ext cx="1144800" cy="691200"/>
          </a:xfrm>
          <a:prstGeom prst="rect">
            <a:avLst/>
          </a:prstGeom>
          <a:solidFill>
            <a:srgbClr val="CCFFFF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7" name="Rechteck 106">
            <a:extLst>
              <a:ext uri="{FF2B5EF4-FFF2-40B4-BE49-F238E27FC236}">
                <a16:creationId xmlns:a16="http://schemas.microsoft.com/office/drawing/2014/main" id="{18FF1925-9B01-B79F-E509-392A66342373}"/>
              </a:ext>
            </a:extLst>
          </p:cNvPr>
          <p:cNvSpPr/>
          <p:nvPr/>
        </p:nvSpPr>
        <p:spPr>
          <a:xfrm>
            <a:off x="3860470" y="8034658"/>
            <a:ext cx="1144800" cy="691200"/>
          </a:xfrm>
          <a:prstGeom prst="rect">
            <a:avLst/>
          </a:prstGeom>
          <a:solidFill>
            <a:srgbClr val="CCFFFF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9" name="Grafik 108" descr="Ein Bild, das Entwurf, Zeichnung, Diagramm, Lineart enthält.&#10;&#10;KI-generierte Inhalte können fehlerhaft sein.">
            <a:extLst>
              <a:ext uri="{FF2B5EF4-FFF2-40B4-BE49-F238E27FC236}">
                <a16:creationId xmlns:a16="http://schemas.microsoft.com/office/drawing/2014/main" id="{DEE395ED-DB1D-307A-1F51-A415F57001AA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41" y="8004300"/>
            <a:ext cx="751916" cy="75191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0" name="Grafik 109" descr="Ein Bild, das Entwurf, Zeichnung, Diagramm, Lineart enthält.&#10;&#10;KI-generierte Inhalte können fehlerhaft sein.">
            <a:extLst>
              <a:ext uri="{FF2B5EF4-FFF2-40B4-BE49-F238E27FC236}">
                <a16:creationId xmlns:a16="http://schemas.microsoft.com/office/drawing/2014/main" id="{4935F539-7B69-4DBE-EACF-6E67103D335C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841" y="8004300"/>
            <a:ext cx="751916" cy="75191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1" name="Grafik 110" descr="Ein Bild, das Entwurf, Zeichnung, Diagramm, Lineart enthält.&#10;&#10;KI-generierte Inhalte können fehlerhaft sein.">
            <a:extLst>
              <a:ext uri="{FF2B5EF4-FFF2-40B4-BE49-F238E27FC236}">
                <a16:creationId xmlns:a16="http://schemas.microsoft.com/office/drawing/2014/main" id="{534EB1F3-3A2F-6EEA-2BAD-C32C182BC754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641" y="8004300"/>
            <a:ext cx="751916" cy="75191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2" name="Grafik 111" descr="Ein Bild, das Entwurf, Zeichnung, Diagramm, Lineart enthält.&#10;&#10;KI-generierte Inhalte können fehlerhaft sein.">
            <a:extLst>
              <a:ext uri="{FF2B5EF4-FFF2-40B4-BE49-F238E27FC236}">
                <a16:creationId xmlns:a16="http://schemas.microsoft.com/office/drawing/2014/main" id="{41C993D4-3CF4-F2A7-609C-D3F03134F1E2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912" y="8004300"/>
            <a:ext cx="751916" cy="751916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7" name="Textfeld 116">
            <a:extLst>
              <a:ext uri="{FF2B5EF4-FFF2-40B4-BE49-F238E27FC236}">
                <a16:creationId xmlns:a16="http://schemas.microsoft.com/office/drawing/2014/main" id="{A92B8F0E-E595-D4DF-6188-65C2A77657A3}"/>
              </a:ext>
            </a:extLst>
          </p:cNvPr>
          <p:cNvSpPr txBox="1"/>
          <p:nvPr/>
        </p:nvSpPr>
        <p:spPr>
          <a:xfrm>
            <a:off x="429599" y="653764"/>
            <a:ext cx="3921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Spielsymbole (1/2)</a:t>
            </a:r>
          </a:p>
          <a:p>
            <a:r>
              <a:rPr lang="de-DE" i="1" dirty="0"/>
              <a:t>Druck auf DIN A4 Papier</a:t>
            </a:r>
          </a:p>
        </p:txBody>
      </p:sp>
    </p:spTree>
    <p:extLst>
      <p:ext uri="{BB962C8B-B14F-4D97-AF65-F5344CB8AC3E}">
        <p14:creationId xmlns:p14="http://schemas.microsoft.com/office/powerpoint/2010/main" val="3568233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23068F11-855A-34A6-CD72-9F9E5A1DBE4E}"/>
              </a:ext>
            </a:extLst>
          </p:cNvPr>
          <p:cNvSpPr/>
          <p:nvPr/>
        </p:nvSpPr>
        <p:spPr>
          <a:xfrm>
            <a:off x="460345" y="2114375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1FB7ED9-F12F-85FB-0C08-028190AC00E3}"/>
              </a:ext>
            </a:extLst>
          </p:cNvPr>
          <p:cNvSpPr/>
          <p:nvPr/>
        </p:nvSpPr>
        <p:spPr>
          <a:xfrm>
            <a:off x="1599028" y="2114375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42BC38E7-0CFD-5827-CF13-F8DF44EA387D}"/>
              </a:ext>
            </a:extLst>
          </p:cNvPr>
          <p:cNvSpPr/>
          <p:nvPr/>
        </p:nvSpPr>
        <p:spPr>
          <a:xfrm>
            <a:off x="2742189" y="2114375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45DA9ABD-ADEB-46F6-CEF8-A3CC2BE63881}"/>
              </a:ext>
            </a:extLst>
          </p:cNvPr>
          <p:cNvSpPr/>
          <p:nvPr/>
        </p:nvSpPr>
        <p:spPr>
          <a:xfrm>
            <a:off x="3888388" y="2114375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72391130-D886-0B2B-4D59-191BAB6AB4A9}"/>
              </a:ext>
            </a:extLst>
          </p:cNvPr>
          <p:cNvSpPr/>
          <p:nvPr/>
        </p:nvSpPr>
        <p:spPr>
          <a:xfrm>
            <a:off x="5027076" y="2114375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7A3E3405-BD96-B7F8-D7E7-32E4A688B06B}"/>
              </a:ext>
            </a:extLst>
          </p:cNvPr>
          <p:cNvSpPr/>
          <p:nvPr/>
        </p:nvSpPr>
        <p:spPr>
          <a:xfrm>
            <a:off x="1599028" y="1423961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9FA30425-EBCB-192F-FADE-D3C43095B6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20" y="2139750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5" name="Grafik 14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86541D88-A00D-4AC5-5B05-5765D03154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203" y="2139750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6" name="Grafik 15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D487B134-9AC0-D5F2-297D-238E242848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364" y="2139750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7" name="Grafik 16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1D2CC642-A1B7-9513-8E20-9D496D8D6B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563" y="2139750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8" name="Grafik 17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DDF0B56D-127E-7973-7D92-B76C51D107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251" y="2139750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9" name="Grafik 18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AEB2468D-2775-B959-B611-8ECF0AB937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203" y="1449336"/>
            <a:ext cx="640450" cy="640450"/>
          </a:xfrm>
          <a:prstGeom prst="rect">
            <a:avLst/>
          </a:prstGeom>
          <a:ln>
            <a:noFill/>
          </a:ln>
          <a:effectLst/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CA30C9E3-17F6-6351-1396-CC215D7CB17C}"/>
              </a:ext>
            </a:extLst>
          </p:cNvPr>
          <p:cNvSpPr/>
          <p:nvPr/>
        </p:nvSpPr>
        <p:spPr>
          <a:xfrm>
            <a:off x="2742189" y="1423961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932FD9E0-129D-843D-8008-77B4753827D2}"/>
              </a:ext>
            </a:extLst>
          </p:cNvPr>
          <p:cNvSpPr/>
          <p:nvPr/>
        </p:nvSpPr>
        <p:spPr>
          <a:xfrm>
            <a:off x="3888388" y="1423961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01B2E3A1-6B29-F53C-C361-C022CC8E6784}"/>
              </a:ext>
            </a:extLst>
          </p:cNvPr>
          <p:cNvSpPr/>
          <p:nvPr/>
        </p:nvSpPr>
        <p:spPr>
          <a:xfrm>
            <a:off x="5027076" y="1423961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79F7FA81-87BC-3965-87AA-DAF150398808}"/>
              </a:ext>
            </a:extLst>
          </p:cNvPr>
          <p:cNvSpPr/>
          <p:nvPr/>
        </p:nvSpPr>
        <p:spPr>
          <a:xfrm>
            <a:off x="460345" y="1423961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4" name="Grafik 23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CA7698CA-E83D-57FD-7A85-93C19FBD99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364" y="1449336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Grafik 24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83BC4C57-9BFF-A42E-1720-3DC5655331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563" y="1449336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6" name="Grafik 25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EE7A9178-0F56-5315-2A90-8D4CD0F0A4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251" y="1449336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7" name="Grafik 26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1D2E9751-845B-D87A-C53C-F0977BEF97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20" y="1449336"/>
            <a:ext cx="640450" cy="640450"/>
          </a:xfrm>
          <a:prstGeom prst="rect">
            <a:avLst/>
          </a:prstGeom>
          <a:ln>
            <a:noFill/>
          </a:ln>
          <a:effectLst/>
        </p:spPr>
      </p:pic>
      <p:sp>
        <p:nvSpPr>
          <p:cNvPr id="28" name="Rechteck 27">
            <a:extLst>
              <a:ext uri="{FF2B5EF4-FFF2-40B4-BE49-F238E27FC236}">
                <a16:creationId xmlns:a16="http://schemas.microsoft.com/office/drawing/2014/main" id="{05180DA1-ED2B-087F-069B-EBC30F7B8A19}"/>
              </a:ext>
            </a:extLst>
          </p:cNvPr>
          <p:cNvSpPr/>
          <p:nvPr/>
        </p:nvSpPr>
        <p:spPr>
          <a:xfrm>
            <a:off x="460345" y="2804054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CE002AF2-4355-46C4-75A8-BC5B46061F98}"/>
              </a:ext>
            </a:extLst>
          </p:cNvPr>
          <p:cNvSpPr/>
          <p:nvPr/>
        </p:nvSpPr>
        <p:spPr>
          <a:xfrm>
            <a:off x="1599028" y="2804054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E0E593F6-7391-AA97-D323-F8459E82ABCD}"/>
              </a:ext>
            </a:extLst>
          </p:cNvPr>
          <p:cNvSpPr/>
          <p:nvPr/>
        </p:nvSpPr>
        <p:spPr>
          <a:xfrm>
            <a:off x="2742189" y="2804054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E70AEA15-E0FF-8B59-0E95-B3FCB8B9F223}"/>
              </a:ext>
            </a:extLst>
          </p:cNvPr>
          <p:cNvSpPr/>
          <p:nvPr/>
        </p:nvSpPr>
        <p:spPr>
          <a:xfrm>
            <a:off x="3888388" y="2804054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BE172194-929D-F3A9-9852-7317A01B6997}"/>
              </a:ext>
            </a:extLst>
          </p:cNvPr>
          <p:cNvSpPr/>
          <p:nvPr/>
        </p:nvSpPr>
        <p:spPr>
          <a:xfrm>
            <a:off x="5027076" y="2804054"/>
            <a:ext cx="1144800" cy="69120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4" name="Grafik 33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F0B78B2E-2198-18DC-3292-8A764D8E4F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20" y="2829429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5" name="Grafik 34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21F6070F-0812-12C0-A96E-F783C910C6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203" y="2829429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6" name="Grafik 35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C93C647C-EBB4-E6CF-C0CD-1DFB9ABD26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364" y="2829429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7" name="Grafik 36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2B2A1D0B-62B4-E1F9-D9C4-44B80BB3CA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563" y="2829429"/>
            <a:ext cx="640450" cy="640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8" name="Grafik 37" descr="Ein Bild, das Entwurf, Diagramm, Clipart, Zeichnung enthält.&#10;&#10;KI-generierte Inhalte können fehlerhaft sein.">
            <a:extLst>
              <a:ext uri="{FF2B5EF4-FFF2-40B4-BE49-F238E27FC236}">
                <a16:creationId xmlns:a16="http://schemas.microsoft.com/office/drawing/2014/main" id="{D967A92C-9D5D-081F-D5D6-298CEA207B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251" y="2829429"/>
            <a:ext cx="640450" cy="64045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0" name="Rechteck 39">
            <a:extLst>
              <a:ext uri="{FF2B5EF4-FFF2-40B4-BE49-F238E27FC236}">
                <a16:creationId xmlns:a16="http://schemas.microsoft.com/office/drawing/2014/main" id="{A78AB5B8-4A6B-EEF9-4325-E93D5829C4FF}"/>
              </a:ext>
            </a:extLst>
          </p:cNvPr>
          <p:cNvSpPr/>
          <p:nvPr/>
        </p:nvSpPr>
        <p:spPr>
          <a:xfrm>
            <a:off x="460345" y="3598081"/>
            <a:ext cx="1144800" cy="691200"/>
          </a:xfrm>
          <a:prstGeom prst="rect">
            <a:avLst/>
          </a:prstGeom>
          <a:solidFill>
            <a:srgbClr val="FF5BAD"/>
          </a:soli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C2F08DBA-391F-EA30-DC26-80490060C0F8}"/>
              </a:ext>
            </a:extLst>
          </p:cNvPr>
          <p:cNvSpPr/>
          <p:nvPr/>
        </p:nvSpPr>
        <p:spPr>
          <a:xfrm>
            <a:off x="1599028" y="3598081"/>
            <a:ext cx="1144800" cy="691200"/>
          </a:xfrm>
          <a:prstGeom prst="rect">
            <a:avLst/>
          </a:prstGeom>
          <a:solidFill>
            <a:srgbClr val="FF5BAD"/>
          </a:soli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2CF4D91E-5320-1E05-F752-C994BE732389}"/>
              </a:ext>
            </a:extLst>
          </p:cNvPr>
          <p:cNvSpPr/>
          <p:nvPr/>
        </p:nvSpPr>
        <p:spPr>
          <a:xfrm>
            <a:off x="2742189" y="3598081"/>
            <a:ext cx="1144800" cy="691200"/>
          </a:xfrm>
          <a:prstGeom prst="rect">
            <a:avLst/>
          </a:prstGeom>
          <a:solidFill>
            <a:srgbClr val="FF5BAD"/>
          </a:soli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CFFF779E-F883-16A6-47AB-06AD7ABE2097}"/>
              </a:ext>
            </a:extLst>
          </p:cNvPr>
          <p:cNvSpPr/>
          <p:nvPr/>
        </p:nvSpPr>
        <p:spPr>
          <a:xfrm>
            <a:off x="3888388" y="3598081"/>
            <a:ext cx="1144800" cy="691200"/>
          </a:xfrm>
          <a:prstGeom prst="rect">
            <a:avLst/>
          </a:prstGeom>
          <a:solidFill>
            <a:srgbClr val="FF5BAD"/>
          </a:soli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D38BFF86-3E48-DB3B-06C3-E337392DA250}"/>
              </a:ext>
            </a:extLst>
          </p:cNvPr>
          <p:cNvSpPr/>
          <p:nvPr/>
        </p:nvSpPr>
        <p:spPr>
          <a:xfrm>
            <a:off x="2742189" y="8845007"/>
            <a:ext cx="1144800" cy="691200"/>
          </a:xfrm>
          <a:prstGeom prst="rect">
            <a:avLst/>
          </a:prstGeom>
          <a:solidFill>
            <a:srgbClr val="CCFFCC"/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941E5FDA-B4B9-93C4-4FE4-677D7A43C166}"/>
              </a:ext>
            </a:extLst>
          </p:cNvPr>
          <p:cNvSpPr/>
          <p:nvPr/>
        </p:nvSpPr>
        <p:spPr>
          <a:xfrm>
            <a:off x="460345" y="8845007"/>
            <a:ext cx="1144800" cy="691200"/>
          </a:xfrm>
          <a:prstGeom prst="rect">
            <a:avLst/>
          </a:prstGeom>
          <a:solidFill>
            <a:srgbClr val="CCFFCC"/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6" name="Inhaltsplatzhalter 24" descr="Ein Bild, das Entwurf, Rechteck, Reihe, Zeichnung enthält.&#10;&#10;KI-generierte Inhalte können fehlerhaft sein.">
            <a:extLst>
              <a:ext uri="{FF2B5EF4-FFF2-40B4-BE49-F238E27FC236}">
                <a16:creationId xmlns:a16="http://schemas.microsoft.com/office/drawing/2014/main" id="{5150B980-10CE-DA40-5EAF-01454CB0484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3" y="3464905"/>
            <a:ext cx="956145" cy="95614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7" name="Inhaltsplatzhalter 24" descr="Ein Bild, das Entwurf, Rechteck, Reihe, Zeichnung enthält.&#10;&#10;KI-generierte Inhalte können fehlerhaft sein.">
            <a:extLst>
              <a:ext uri="{FF2B5EF4-FFF2-40B4-BE49-F238E27FC236}">
                <a16:creationId xmlns:a16="http://schemas.microsoft.com/office/drawing/2014/main" id="{CF3DD54F-F5C7-81C2-61A5-5DD2013DC18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56" y="3464905"/>
            <a:ext cx="956145" cy="95614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8" name="Inhaltsplatzhalter 24" descr="Ein Bild, das Entwurf, Rechteck, Reihe, Zeichnung enthält.&#10;&#10;KI-generierte Inhalte können fehlerhaft sein.">
            <a:extLst>
              <a:ext uri="{FF2B5EF4-FFF2-40B4-BE49-F238E27FC236}">
                <a16:creationId xmlns:a16="http://schemas.microsoft.com/office/drawing/2014/main" id="{62745E5A-088F-FE12-2E7A-82ADD82B299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517" y="3464905"/>
            <a:ext cx="956145" cy="95614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9" name="Inhaltsplatzhalter 24" descr="Ein Bild, das Entwurf, Rechteck, Reihe, Zeichnung enthält.&#10;&#10;KI-generierte Inhalte können fehlerhaft sein.">
            <a:extLst>
              <a:ext uri="{FF2B5EF4-FFF2-40B4-BE49-F238E27FC236}">
                <a16:creationId xmlns:a16="http://schemas.microsoft.com/office/drawing/2014/main" id="{4D876737-76F7-26BA-7350-5932B5BB936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716" y="3464905"/>
            <a:ext cx="956145" cy="95614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0" name="Grafik 49" descr="Ein Bild, das Kreis, Entwurf, Design, Muster enthält.&#10;&#10;KI-generierte Inhalte können fehlerhaft sein.">
            <a:extLst>
              <a:ext uri="{FF2B5EF4-FFF2-40B4-BE49-F238E27FC236}">
                <a16:creationId xmlns:a16="http://schemas.microsoft.com/office/drawing/2014/main" id="{D336CB4B-5A71-3FBB-952A-0A650F32410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462" y="8861480"/>
            <a:ext cx="658254" cy="658254"/>
          </a:xfrm>
          <a:prstGeom prst="rect">
            <a:avLst/>
          </a:prstGeom>
          <a:ln w="6350">
            <a:noFill/>
          </a:ln>
          <a:effectLst/>
        </p:spPr>
      </p:pic>
      <p:pic>
        <p:nvPicPr>
          <p:cNvPr id="51" name="Grafik 50" descr="Ein Bild, das Kreis, Entwurf, Design, Muster enthält.&#10;&#10;KI-generierte Inhalte können fehlerhaft sein.">
            <a:extLst>
              <a:ext uri="{FF2B5EF4-FFF2-40B4-BE49-F238E27FC236}">
                <a16:creationId xmlns:a16="http://schemas.microsoft.com/office/drawing/2014/main" id="{8674B5F2-ECBC-08F5-D8B1-A9CDFBF74BD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18" y="8861480"/>
            <a:ext cx="658254" cy="658254"/>
          </a:xfrm>
          <a:prstGeom prst="rect">
            <a:avLst/>
          </a:prstGeom>
          <a:ln w="6350">
            <a:noFill/>
          </a:ln>
          <a:effectLst/>
        </p:spPr>
      </p:pic>
      <p:sp>
        <p:nvSpPr>
          <p:cNvPr id="52" name="Rechteck 51">
            <a:extLst>
              <a:ext uri="{FF2B5EF4-FFF2-40B4-BE49-F238E27FC236}">
                <a16:creationId xmlns:a16="http://schemas.microsoft.com/office/drawing/2014/main" id="{C4EBEA35-0A72-3EAD-9B37-07C28CBE8502}"/>
              </a:ext>
            </a:extLst>
          </p:cNvPr>
          <p:cNvSpPr/>
          <p:nvPr/>
        </p:nvSpPr>
        <p:spPr>
          <a:xfrm>
            <a:off x="460345" y="4389820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5F3A3F98-E16E-9D27-6773-9F5A5E9B2AAD}"/>
              </a:ext>
            </a:extLst>
          </p:cNvPr>
          <p:cNvSpPr/>
          <p:nvPr/>
        </p:nvSpPr>
        <p:spPr>
          <a:xfrm>
            <a:off x="1605378" y="4389820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F0B90ABC-448C-0796-535B-F47335AF59A1}"/>
              </a:ext>
            </a:extLst>
          </p:cNvPr>
          <p:cNvSpPr/>
          <p:nvPr/>
        </p:nvSpPr>
        <p:spPr>
          <a:xfrm>
            <a:off x="2748539" y="4389820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0BB4A1E0-3118-7184-6C96-10A6708FC225}"/>
              </a:ext>
            </a:extLst>
          </p:cNvPr>
          <p:cNvSpPr/>
          <p:nvPr/>
        </p:nvSpPr>
        <p:spPr>
          <a:xfrm>
            <a:off x="3894738" y="4389820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9F4F720A-BEBD-8BA7-3415-13AC2236F3B0}"/>
              </a:ext>
            </a:extLst>
          </p:cNvPr>
          <p:cNvSpPr/>
          <p:nvPr/>
        </p:nvSpPr>
        <p:spPr>
          <a:xfrm>
            <a:off x="3888388" y="8845007"/>
            <a:ext cx="1144800" cy="691200"/>
          </a:xfrm>
          <a:prstGeom prst="rect">
            <a:avLst/>
          </a:prstGeom>
          <a:solidFill>
            <a:srgbClr val="CCFFCC"/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15328524-07AD-DBD7-EE67-D0F9B593F207}"/>
              </a:ext>
            </a:extLst>
          </p:cNvPr>
          <p:cNvSpPr/>
          <p:nvPr/>
        </p:nvSpPr>
        <p:spPr>
          <a:xfrm>
            <a:off x="1599028" y="8845007"/>
            <a:ext cx="1144800" cy="691200"/>
          </a:xfrm>
          <a:prstGeom prst="rect">
            <a:avLst/>
          </a:prstGeom>
          <a:solidFill>
            <a:srgbClr val="CCFFCC"/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8" name="Grafik 57" descr="Ein Bild, das Kreis, Entwurf, Design, Muster enthält.&#10;&#10;KI-generierte Inhalte können fehlerhaft sein.">
            <a:extLst>
              <a:ext uri="{FF2B5EF4-FFF2-40B4-BE49-F238E27FC236}">
                <a16:creationId xmlns:a16="http://schemas.microsoft.com/office/drawing/2014/main" id="{34FFB21B-CC99-5E4E-BE99-78EB65A2093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661" y="8861480"/>
            <a:ext cx="658254" cy="658254"/>
          </a:xfrm>
          <a:prstGeom prst="rect">
            <a:avLst/>
          </a:prstGeom>
          <a:ln w="6350">
            <a:noFill/>
          </a:ln>
          <a:effectLst/>
        </p:spPr>
      </p:pic>
      <p:pic>
        <p:nvPicPr>
          <p:cNvPr id="59" name="Grafik 58" descr="Ein Bild, das Kreis, Entwurf, Design, Muster enthält.&#10;&#10;KI-generierte Inhalte können fehlerhaft sein.">
            <a:extLst>
              <a:ext uri="{FF2B5EF4-FFF2-40B4-BE49-F238E27FC236}">
                <a16:creationId xmlns:a16="http://schemas.microsoft.com/office/drawing/2014/main" id="{3FFCD14D-8CD7-2176-BB9B-2B828888B52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301" y="8861480"/>
            <a:ext cx="658254" cy="658254"/>
          </a:xfrm>
          <a:prstGeom prst="rect">
            <a:avLst/>
          </a:prstGeom>
          <a:ln w="6350">
            <a:noFill/>
          </a:ln>
          <a:effectLst/>
        </p:spPr>
      </p:pic>
      <p:pic>
        <p:nvPicPr>
          <p:cNvPr id="60" name="Grafik 59" descr="Ein Bild, das Clipart, Entwurf, Symbol, Lineart enthält.&#10;&#10;KI-generierte Inhalte können fehlerhaft sein.">
            <a:extLst>
              <a:ext uri="{FF2B5EF4-FFF2-40B4-BE49-F238E27FC236}">
                <a16:creationId xmlns:a16="http://schemas.microsoft.com/office/drawing/2014/main" id="{239954F8-2C2A-FCEB-7FFC-DF8D19210E0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05" y="4371680"/>
            <a:ext cx="727481" cy="72748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1" name="Grafik 60" descr="Ein Bild, das Clipart, Entwurf, Symbol, Lineart enthält.&#10;&#10;KI-generierte Inhalte können fehlerhaft sein.">
            <a:extLst>
              <a:ext uri="{FF2B5EF4-FFF2-40B4-BE49-F238E27FC236}">
                <a16:creationId xmlns:a16="http://schemas.microsoft.com/office/drawing/2014/main" id="{B1B29646-5CAA-A96B-09DA-E1F0B94FD0A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038" y="4371680"/>
            <a:ext cx="727481" cy="72748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2" name="Grafik 61" descr="Ein Bild, das Clipart, Entwurf, Symbol, Lineart enthält.&#10;&#10;KI-generierte Inhalte können fehlerhaft sein.">
            <a:extLst>
              <a:ext uri="{FF2B5EF4-FFF2-40B4-BE49-F238E27FC236}">
                <a16:creationId xmlns:a16="http://schemas.microsoft.com/office/drawing/2014/main" id="{8BC386EB-31F7-6C24-BA46-3084D431B55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199" y="4371680"/>
            <a:ext cx="727481" cy="72748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3" name="Grafik 62" descr="Ein Bild, das Clipart, Entwurf, Symbol, Lineart enthält.&#10;&#10;KI-generierte Inhalte können fehlerhaft sein.">
            <a:extLst>
              <a:ext uri="{FF2B5EF4-FFF2-40B4-BE49-F238E27FC236}">
                <a16:creationId xmlns:a16="http://schemas.microsoft.com/office/drawing/2014/main" id="{570B78E4-A37A-D316-973F-571B2368790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398" y="4371680"/>
            <a:ext cx="727481" cy="727481"/>
          </a:xfrm>
          <a:prstGeom prst="rect">
            <a:avLst/>
          </a:prstGeom>
          <a:ln>
            <a:noFill/>
          </a:ln>
          <a:effectLst/>
        </p:spPr>
      </p:pic>
      <p:sp>
        <p:nvSpPr>
          <p:cNvPr id="64" name="Rechteck 63">
            <a:extLst>
              <a:ext uri="{FF2B5EF4-FFF2-40B4-BE49-F238E27FC236}">
                <a16:creationId xmlns:a16="http://schemas.microsoft.com/office/drawing/2014/main" id="{166D226F-7867-8AD2-8D1F-2340C786A008}"/>
              </a:ext>
            </a:extLst>
          </p:cNvPr>
          <p:cNvSpPr/>
          <p:nvPr/>
        </p:nvSpPr>
        <p:spPr>
          <a:xfrm>
            <a:off x="460345" y="5078673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E2CF3BD7-FFD3-5EF4-A797-763B2C3F98B3}"/>
              </a:ext>
            </a:extLst>
          </p:cNvPr>
          <p:cNvSpPr/>
          <p:nvPr/>
        </p:nvSpPr>
        <p:spPr>
          <a:xfrm>
            <a:off x="1605378" y="5078673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0102D923-85EA-2E46-FE12-E438106F0E15}"/>
              </a:ext>
            </a:extLst>
          </p:cNvPr>
          <p:cNvSpPr/>
          <p:nvPr/>
        </p:nvSpPr>
        <p:spPr>
          <a:xfrm>
            <a:off x="2748539" y="5078673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88FF9909-199E-7F53-3EDA-9139FB304E8F}"/>
              </a:ext>
            </a:extLst>
          </p:cNvPr>
          <p:cNvSpPr/>
          <p:nvPr/>
        </p:nvSpPr>
        <p:spPr>
          <a:xfrm>
            <a:off x="3894738" y="5078673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3B2D3A94-651F-4E08-3E71-937397918943}"/>
              </a:ext>
            </a:extLst>
          </p:cNvPr>
          <p:cNvSpPr/>
          <p:nvPr/>
        </p:nvSpPr>
        <p:spPr>
          <a:xfrm>
            <a:off x="5039776" y="5078673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0" name="Grafik 69" descr="Ein Bild, das Clipart, Entwurf, Symbol, Lineart enthält.&#10;&#10;KI-generierte Inhalte können fehlerhaft sein.">
            <a:extLst>
              <a:ext uri="{FF2B5EF4-FFF2-40B4-BE49-F238E27FC236}">
                <a16:creationId xmlns:a16="http://schemas.microsoft.com/office/drawing/2014/main" id="{758A4205-1E2A-0400-9EF2-24038998E3E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05" y="5060533"/>
            <a:ext cx="727481" cy="72748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1" name="Grafik 70" descr="Ein Bild, das Clipart, Entwurf, Symbol, Lineart enthält.&#10;&#10;KI-generierte Inhalte können fehlerhaft sein.">
            <a:extLst>
              <a:ext uri="{FF2B5EF4-FFF2-40B4-BE49-F238E27FC236}">
                <a16:creationId xmlns:a16="http://schemas.microsoft.com/office/drawing/2014/main" id="{2646F893-086D-DD39-CAE0-363679D9C08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038" y="5060533"/>
            <a:ext cx="727481" cy="72748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2" name="Grafik 71" descr="Ein Bild, das Clipart, Entwurf, Symbol, Lineart enthält.&#10;&#10;KI-generierte Inhalte können fehlerhaft sein.">
            <a:extLst>
              <a:ext uri="{FF2B5EF4-FFF2-40B4-BE49-F238E27FC236}">
                <a16:creationId xmlns:a16="http://schemas.microsoft.com/office/drawing/2014/main" id="{740E03D3-A8FE-B7F8-AF9D-403AD6275E3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199" y="5060533"/>
            <a:ext cx="727481" cy="72748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3" name="Grafik 72" descr="Ein Bild, das Clipart, Entwurf, Symbol, Lineart enthält.&#10;&#10;KI-generierte Inhalte können fehlerhaft sein.">
            <a:extLst>
              <a:ext uri="{FF2B5EF4-FFF2-40B4-BE49-F238E27FC236}">
                <a16:creationId xmlns:a16="http://schemas.microsoft.com/office/drawing/2014/main" id="{0A28D1DE-9D46-54CA-2491-F1989F2ADC4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398" y="5060533"/>
            <a:ext cx="727481" cy="72748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4" name="Grafik 73" descr="Ein Bild, das Clipart, Entwurf, Symbol, Lineart enthält.&#10;&#10;KI-generierte Inhalte können fehlerhaft sein.">
            <a:extLst>
              <a:ext uri="{FF2B5EF4-FFF2-40B4-BE49-F238E27FC236}">
                <a16:creationId xmlns:a16="http://schemas.microsoft.com/office/drawing/2014/main" id="{DE8E0EC3-2D21-607D-C944-C41C0F88A919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436" y="5060533"/>
            <a:ext cx="727481" cy="727481"/>
          </a:xfrm>
          <a:prstGeom prst="rect">
            <a:avLst/>
          </a:prstGeom>
          <a:ln>
            <a:noFill/>
          </a:ln>
          <a:effectLst/>
        </p:spPr>
      </p:pic>
      <p:sp>
        <p:nvSpPr>
          <p:cNvPr id="76" name="Rechteck 75">
            <a:extLst>
              <a:ext uri="{FF2B5EF4-FFF2-40B4-BE49-F238E27FC236}">
                <a16:creationId xmlns:a16="http://schemas.microsoft.com/office/drawing/2014/main" id="{C948EDF0-C0D5-DE57-68B2-3BC3259B4467}"/>
              </a:ext>
            </a:extLst>
          </p:cNvPr>
          <p:cNvSpPr/>
          <p:nvPr/>
        </p:nvSpPr>
        <p:spPr>
          <a:xfrm>
            <a:off x="460345" y="5838737"/>
            <a:ext cx="1144800" cy="691200"/>
          </a:xfrm>
          <a:prstGeom prst="rect">
            <a:avLst/>
          </a:prstGeom>
          <a:solidFill>
            <a:srgbClr val="FF00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4F4FDABD-FE40-0E9C-EDDB-37785E22EB4C}"/>
              </a:ext>
            </a:extLst>
          </p:cNvPr>
          <p:cNvSpPr/>
          <p:nvPr/>
        </p:nvSpPr>
        <p:spPr>
          <a:xfrm>
            <a:off x="1599028" y="5838737"/>
            <a:ext cx="1144800" cy="691200"/>
          </a:xfrm>
          <a:prstGeom prst="rect">
            <a:avLst/>
          </a:prstGeom>
          <a:solidFill>
            <a:srgbClr val="FF00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724AAF5D-B493-2FCB-B880-B289A4FE631F}"/>
              </a:ext>
            </a:extLst>
          </p:cNvPr>
          <p:cNvSpPr/>
          <p:nvPr/>
        </p:nvSpPr>
        <p:spPr>
          <a:xfrm>
            <a:off x="2742189" y="5838737"/>
            <a:ext cx="1144800" cy="691200"/>
          </a:xfrm>
          <a:prstGeom prst="rect">
            <a:avLst/>
          </a:prstGeom>
          <a:solidFill>
            <a:srgbClr val="FF00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97A93BCD-46A6-B7EB-CE88-7CE70007CF7B}"/>
              </a:ext>
            </a:extLst>
          </p:cNvPr>
          <p:cNvSpPr/>
          <p:nvPr/>
        </p:nvSpPr>
        <p:spPr>
          <a:xfrm>
            <a:off x="3888388" y="5838737"/>
            <a:ext cx="1144800" cy="691200"/>
          </a:xfrm>
          <a:prstGeom prst="rect">
            <a:avLst/>
          </a:prstGeom>
          <a:solidFill>
            <a:srgbClr val="FF0000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2" name="Grafik 81" descr="Ein Bild, das Entwurf, Fahrzeug, Zeichnung, Clipart enthält.&#10;&#10;KI-generierte Inhalte können fehlerhaft sein.">
            <a:extLst>
              <a:ext uri="{FF2B5EF4-FFF2-40B4-BE49-F238E27FC236}">
                <a16:creationId xmlns:a16="http://schemas.microsoft.com/office/drawing/2014/main" id="{BAA7286F-057E-D5EB-CD12-7AFC3DDEA2D7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94" y="5865086"/>
            <a:ext cx="638502" cy="63850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3" name="Grafik 82" descr="Ein Bild, das Entwurf, Fahrzeug, Zeichnung, Clipart enthält.&#10;&#10;KI-generierte Inhalte können fehlerhaft sein.">
            <a:extLst>
              <a:ext uri="{FF2B5EF4-FFF2-40B4-BE49-F238E27FC236}">
                <a16:creationId xmlns:a16="http://schemas.microsoft.com/office/drawing/2014/main" id="{F805CF06-32EF-D482-7E6C-E7DD7DB06E3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77" y="5865086"/>
            <a:ext cx="638502" cy="63850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4" name="Grafik 83" descr="Ein Bild, das Entwurf, Fahrzeug, Zeichnung, Clipart enthält.&#10;&#10;KI-generierte Inhalte können fehlerhaft sein.">
            <a:extLst>
              <a:ext uri="{FF2B5EF4-FFF2-40B4-BE49-F238E27FC236}">
                <a16:creationId xmlns:a16="http://schemas.microsoft.com/office/drawing/2014/main" id="{1A997E12-45EA-0F80-DC7B-32C489A9836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338" y="5865086"/>
            <a:ext cx="638502" cy="63850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5" name="Grafik 84" descr="Ein Bild, das Entwurf, Fahrzeug, Zeichnung, Clipart enthält.&#10;&#10;KI-generierte Inhalte können fehlerhaft sein.">
            <a:extLst>
              <a:ext uri="{FF2B5EF4-FFF2-40B4-BE49-F238E27FC236}">
                <a16:creationId xmlns:a16="http://schemas.microsoft.com/office/drawing/2014/main" id="{22096B05-9568-F7AC-C366-9466E94FAF39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537" y="5865086"/>
            <a:ext cx="638502" cy="638502"/>
          </a:xfrm>
          <a:prstGeom prst="rect">
            <a:avLst/>
          </a:prstGeom>
          <a:ln>
            <a:noFill/>
          </a:ln>
          <a:effectLst/>
        </p:spPr>
      </p:pic>
      <p:sp>
        <p:nvSpPr>
          <p:cNvPr id="88" name="Rechteck 87">
            <a:extLst>
              <a:ext uri="{FF2B5EF4-FFF2-40B4-BE49-F238E27FC236}">
                <a16:creationId xmlns:a16="http://schemas.microsoft.com/office/drawing/2014/main" id="{9E0D0FD0-0F86-F083-DF66-453DFE1A4E42}"/>
              </a:ext>
            </a:extLst>
          </p:cNvPr>
          <p:cNvSpPr/>
          <p:nvPr/>
        </p:nvSpPr>
        <p:spPr>
          <a:xfrm>
            <a:off x="460345" y="6641871"/>
            <a:ext cx="1144800" cy="691200"/>
          </a:xfrm>
          <a:prstGeom prst="rect">
            <a:avLst/>
          </a:prstGeom>
          <a:solidFill>
            <a:srgbClr val="00B0F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31CFD0EA-6D31-49D9-6E83-90E16026BA01}"/>
              </a:ext>
            </a:extLst>
          </p:cNvPr>
          <p:cNvSpPr/>
          <p:nvPr/>
        </p:nvSpPr>
        <p:spPr>
          <a:xfrm>
            <a:off x="1599028" y="6641871"/>
            <a:ext cx="1144800" cy="691200"/>
          </a:xfrm>
          <a:prstGeom prst="rect">
            <a:avLst/>
          </a:prstGeom>
          <a:solidFill>
            <a:srgbClr val="00B0F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941408AD-C6E9-E69C-C686-A3C6AF6B9931}"/>
              </a:ext>
            </a:extLst>
          </p:cNvPr>
          <p:cNvSpPr/>
          <p:nvPr/>
        </p:nvSpPr>
        <p:spPr>
          <a:xfrm>
            <a:off x="2742189" y="6641871"/>
            <a:ext cx="1144800" cy="691200"/>
          </a:xfrm>
          <a:prstGeom prst="rect">
            <a:avLst/>
          </a:prstGeom>
          <a:solidFill>
            <a:srgbClr val="00B0F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DFFA093C-84B7-B659-2F49-A043E5FA138B}"/>
              </a:ext>
            </a:extLst>
          </p:cNvPr>
          <p:cNvSpPr/>
          <p:nvPr/>
        </p:nvSpPr>
        <p:spPr>
          <a:xfrm>
            <a:off x="3888388" y="6641871"/>
            <a:ext cx="1144800" cy="691200"/>
          </a:xfrm>
          <a:prstGeom prst="rect">
            <a:avLst/>
          </a:prstGeom>
          <a:solidFill>
            <a:srgbClr val="00B0F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0FE219B9-4FCB-3CC3-FDAD-A44E5FAE30D6}"/>
              </a:ext>
            </a:extLst>
          </p:cNvPr>
          <p:cNvSpPr/>
          <p:nvPr/>
        </p:nvSpPr>
        <p:spPr>
          <a:xfrm>
            <a:off x="3888388" y="7336276"/>
            <a:ext cx="1144800" cy="691200"/>
          </a:xfrm>
          <a:prstGeom prst="rect">
            <a:avLst/>
          </a:prstGeom>
          <a:solidFill>
            <a:srgbClr val="00B0F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77702467-6387-7116-D8E8-0CCDDC6382C9}"/>
              </a:ext>
            </a:extLst>
          </p:cNvPr>
          <p:cNvSpPr/>
          <p:nvPr/>
        </p:nvSpPr>
        <p:spPr>
          <a:xfrm>
            <a:off x="2742189" y="7336276"/>
            <a:ext cx="1144800" cy="691200"/>
          </a:xfrm>
          <a:prstGeom prst="rect">
            <a:avLst/>
          </a:prstGeom>
          <a:solidFill>
            <a:srgbClr val="00B0F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94" name="Gruppieren 93">
            <a:extLst>
              <a:ext uri="{FF2B5EF4-FFF2-40B4-BE49-F238E27FC236}">
                <a16:creationId xmlns:a16="http://schemas.microsoft.com/office/drawing/2014/main" id="{4A0B42F8-21BF-BAAC-001C-D2C4A1350DBF}"/>
              </a:ext>
            </a:extLst>
          </p:cNvPr>
          <p:cNvGrpSpPr/>
          <p:nvPr/>
        </p:nvGrpSpPr>
        <p:grpSpPr>
          <a:xfrm>
            <a:off x="480528" y="6685281"/>
            <a:ext cx="1104434" cy="604381"/>
            <a:chOff x="678984" y="8416085"/>
            <a:chExt cx="1104434" cy="604381"/>
          </a:xfrm>
        </p:grpSpPr>
        <p:pic>
          <p:nvPicPr>
            <p:cNvPr id="95" name="Grafik 94">
              <a:extLst>
                <a:ext uri="{FF2B5EF4-FFF2-40B4-BE49-F238E27FC236}">
                  <a16:creationId xmlns:a16="http://schemas.microsoft.com/office/drawing/2014/main" id="{F8DE655A-917F-5EF9-F77E-7B6642B37A2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8984" y="8482889"/>
              <a:ext cx="730453" cy="48375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96" name="Grafik 95" descr="Ein Bild, das Design enthält.&#10;&#10;KI-generierte Inhalte können fehlerhaft sein.">
              <a:extLst>
                <a:ext uri="{FF2B5EF4-FFF2-40B4-BE49-F238E27FC236}">
                  <a16:creationId xmlns:a16="http://schemas.microsoft.com/office/drawing/2014/main" id="{55AA6797-AED2-1768-47C9-D13254741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74"/>
            <a:stretch/>
          </p:blipFill>
          <p:spPr>
            <a:xfrm>
              <a:off x="1433929" y="8416085"/>
              <a:ext cx="349489" cy="604381"/>
            </a:xfrm>
            <a:prstGeom prst="rect">
              <a:avLst/>
            </a:prstGeom>
          </p:spPr>
        </p:pic>
      </p:grpSp>
      <p:grpSp>
        <p:nvGrpSpPr>
          <p:cNvPr id="97" name="Gruppieren 96">
            <a:extLst>
              <a:ext uri="{FF2B5EF4-FFF2-40B4-BE49-F238E27FC236}">
                <a16:creationId xmlns:a16="http://schemas.microsoft.com/office/drawing/2014/main" id="{A638D5FE-DA7F-FD4A-66F2-134C53F0FD8D}"/>
              </a:ext>
            </a:extLst>
          </p:cNvPr>
          <p:cNvGrpSpPr/>
          <p:nvPr/>
        </p:nvGrpSpPr>
        <p:grpSpPr>
          <a:xfrm>
            <a:off x="1619211" y="6685281"/>
            <a:ext cx="1104434" cy="604381"/>
            <a:chOff x="678984" y="8416085"/>
            <a:chExt cx="1104434" cy="604381"/>
          </a:xfrm>
        </p:grpSpPr>
        <p:pic>
          <p:nvPicPr>
            <p:cNvPr id="98" name="Grafik 97">
              <a:extLst>
                <a:ext uri="{FF2B5EF4-FFF2-40B4-BE49-F238E27FC236}">
                  <a16:creationId xmlns:a16="http://schemas.microsoft.com/office/drawing/2014/main" id="{3CA5B795-BB04-57FD-62A7-6C8F67FD201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8984" y="8482889"/>
              <a:ext cx="730453" cy="48375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99" name="Grafik 98" descr="Ein Bild, das Design enthält.&#10;&#10;KI-generierte Inhalte können fehlerhaft sein.">
              <a:extLst>
                <a:ext uri="{FF2B5EF4-FFF2-40B4-BE49-F238E27FC236}">
                  <a16:creationId xmlns:a16="http://schemas.microsoft.com/office/drawing/2014/main" id="{C444E435-E4BD-B991-AFA5-F3716439F0D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74"/>
            <a:stretch/>
          </p:blipFill>
          <p:spPr>
            <a:xfrm>
              <a:off x="1433929" y="8416085"/>
              <a:ext cx="349489" cy="604381"/>
            </a:xfrm>
            <a:prstGeom prst="rect">
              <a:avLst/>
            </a:prstGeom>
          </p:spPr>
        </p:pic>
      </p:grpSp>
      <p:grpSp>
        <p:nvGrpSpPr>
          <p:cNvPr id="100" name="Gruppieren 99">
            <a:extLst>
              <a:ext uri="{FF2B5EF4-FFF2-40B4-BE49-F238E27FC236}">
                <a16:creationId xmlns:a16="http://schemas.microsoft.com/office/drawing/2014/main" id="{F3728BA8-39F7-950E-80CA-C82A3B25E8C0}"/>
              </a:ext>
            </a:extLst>
          </p:cNvPr>
          <p:cNvGrpSpPr/>
          <p:nvPr/>
        </p:nvGrpSpPr>
        <p:grpSpPr>
          <a:xfrm>
            <a:off x="2762372" y="6685281"/>
            <a:ext cx="1104434" cy="604381"/>
            <a:chOff x="678984" y="8416085"/>
            <a:chExt cx="1104434" cy="604381"/>
          </a:xfrm>
        </p:grpSpPr>
        <p:pic>
          <p:nvPicPr>
            <p:cNvPr id="101" name="Grafik 100">
              <a:extLst>
                <a:ext uri="{FF2B5EF4-FFF2-40B4-BE49-F238E27FC236}">
                  <a16:creationId xmlns:a16="http://schemas.microsoft.com/office/drawing/2014/main" id="{75100627-80BE-76DE-AB35-B6CDE6387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8984" y="8482889"/>
              <a:ext cx="730453" cy="48375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2" name="Grafik 101" descr="Ein Bild, das Design enthält.&#10;&#10;KI-generierte Inhalte können fehlerhaft sein.">
              <a:extLst>
                <a:ext uri="{FF2B5EF4-FFF2-40B4-BE49-F238E27FC236}">
                  <a16:creationId xmlns:a16="http://schemas.microsoft.com/office/drawing/2014/main" id="{43A35F75-C17C-3FF7-6BC4-74A1D71CF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74"/>
            <a:stretch/>
          </p:blipFill>
          <p:spPr>
            <a:xfrm>
              <a:off x="1433929" y="8416085"/>
              <a:ext cx="349489" cy="604381"/>
            </a:xfrm>
            <a:prstGeom prst="rect">
              <a:avLst/>
            </a:prstGeom>
          </p:spPr>
        </p:pic>
      </p:grpSp>
      <p:grpSp>
        <p:nvGrpSpPr>
          <p:cNvPr id="103" name="Gruppieren 102">
            <a:extLst>
              <a:ext uri="{FF2B5EF4-FFF2-40B4-BE49-F238E27FC236}">
                <a16:creationId xmlns:a16="http://schemas.microsoft.com/office/drawing/2014/main" id="{F2418454-FE6F-25E5-7458-2076E637F8D5}"/>
              </a:ext>
            </a:extLst>
          </p:cNvPr>
          <p:cNvGrpSpPr/>
          <p:nvPr/>
        </p:nvGrpSpPr>
        <p:grpSpPr>
          <a:xfrm>
            <a:off x="3908571" y="6685281"/>
            <a:ext cx="1104434" cy="604381"/>
            <a:chOff x="678984" y="8416085"/>
            <a:chExt cx="1104434" cy="604381"/>
          </a:xfrm>
        </p:grpSpPr>
        <p:pic>
          <p:nvPicPr>
            <p:cNvPr id="104" name="Grafik 103">
              <a:extLst>
                <a:ext uri="{FF2B5EF4-FFF2-40B4-BE49-F238E27FC236}">
                  <a16:creationId xmlns:a16="http://schemas.microsoft.com/office/drawing/2014/main" id="{A3987488-E2C9-D0EC-DFDD-B5D4B909902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8984" y="8482889"/>
              <a:ext cx="730453" cy="48375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5" name="Grafik 104" descr="Ein Bild, das Design enthält.&#10;&#10;KI-generierte Inhalte können fehlerhaft sein.">
              <a:extLst>
                <a:ext uri="{FF2B5EF4-FFF2-40B4-BE49-F238E27FC236}">
                  <a16:creationId xmlns:a16="http://schemas.microsoft.com/office/drawing/2014/main" id="{D5F21596-6E21-DF0D-1A0E-23DCEFB3D90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74"/>
            <a:stretch/>
          </p:blipFill>
          <p:spPr>
            <a:xfrm>
              <a:off x="1433929" y="8416085"/>
              <a:ext cx="349489" cy="604381"/>
            </a:xfrm>
            <a:prstGeom prst="rect">
              <a:avLst/>
            </a:prstGeom>
          </p:spPr>
        </p:pic>
      </p:grpSp>
      <p:grpSp>
        <p:nvGrpSpPr>
          <p:cNvPr id="106" name="Gruppieren 105">
            <a:extLst>
              <a:ext uri="{FF2B5EF4-FFF2-40B4-BE49-F238E27FC236}">
                <a16:creationId xmlns:a16="http://schemas.microsoft.com/office/drawing/2014/main" id="{D808868D-E049-7B0E-491B-D112C7ED32FC}"/>
              </a:ext>
            </a:extLst>
          </p:cNvPr>
          <p:cNvGrpSpPr/>
          <p:nvPr/>
        </p:nvGrpSpPr>
        <p:grpSpPr>
          <a:xfrm>
            <a:off x="3908571" y="7379686"/>
            <a:ext cx="1104434" cy="604381"/>
            <a:chOff x="678984" y="8416085"/>
            <a:chExt cx="1104434" cy="604381"/>
          </a:xfrm>
        </p:grpSpPr>
        <p:pic>
          <p:nvPicPr>
            <p:cNvPr id="107" name="Grafik 106">
              <a:extLst>
                <a:ext uri="{FF2B5EF4-FFF2-40B4-BE49-F238E27FC236}">
                  <a16:creationId xmlns:a16="http://schemas.microsoft.com/office/drawing/2014/main" id="{B680B120-D2EC-C1FA-0C46-A9EDE6659FE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8984" y="8482889"/>
              <a:ext cx="730453" cy="48375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8" name="Grafik 107" descr="Ein Bild, das Design enthält.&#10;&#10;KI-generierte Inhalte können fehlerhaft sein.">
              <a:extLst>
                <a:ext uri="{FF2B5EF4-FFF2-40B4-BE49-F238E27FC236}">
                  <a16:creationId xmlns:a16="http://schemas.microsoft.com/office/drawing/2014/main" id="{39CEAEEA-CED2-E9B4-0AEA-D748102B4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74"/>
            <a:stretch/>
          </p:blipFill>
          <p:spPr>
            <a:xfrm>
              <a:off x="1433929" y="8416085"/>
              <a:ext cx="349489" cy="604381"/>
            </a:xfrm>
            <a:prstGeom prst="rect">
              <a:avLst/>
            </a:prstGeom>
          </p:spPr>
        </p:pic>
      </p:grpSp>
      <p:grpSp>
        <p:nvGrpSpPr>
          <p:cNvPr id="109" name="Gruppieren 108">
            <a:extLst>
              <a:ext uri="{FF2B5EF4-FFF2-40B4-BE49-F238E27FC236}">
                <a16:creationId xmlns:a16="http://schemas.microsoft.com/office/drawing/2014/main" id="{87CE3CB7-0ED7-7D4F-62AD-A38AFC156FCA}"/>
              </a:ext>
            </a:extLst>
          </p:cNvPr>
          <p:cNvGrpSpPr/>
          <p:nvPr/>
        </p:nvGrpSpPr>
        <p:grpSpPr>
          <a:xfrm>
            <a:off x="2762372" y="7379686"/>
            <a:ext cx="1104434" cy="604381"/>
            <a:chOff x="678984" y="8416085"/>
            <a:chExt cx="1104434" cy="604381"/>
          </a:xfrm>
        </p:grpSpPr>
        <p:pic>
          <p:nvPicPr>
            <p:cNvPr id="110" name="Grafik 109">
              <a:extLst>
                <a:ext uri="{FF2B5EF4-FFF2-40B4-BE49-F238E27FC236}">
                  <a16:creationId xmlns:a16="http://schemas.microsoft.com/office/drawing/2014/main" id="{F504319D-E1D6-D30A-A45E-1699A91C53F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8984" y="8482889"/>
              <a:ext cx="730453" cy="48375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11" name="Grafik 110" descr="Ein Bild, das Design enthält.&#10;&#10;KI-generierte Inhalte können fehlerhaft sein.">
              <a:extLst>
                <a:ext uri="{FF2B5EF4-FFF2-40B4-BE49-F238E27FC236}">
                  <a16:creationId xmlns:a16="http://schemas.microsoft.com/office/drawing/2014/main" id="{7CEF600A-4415-B22A-6F46-AA65087FA80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74"/>
            <a:stretch/>
          </p:blipFill>
          <p:spPr>
            <a:xfrm>
              <a:off x="1433929" y="8416085"/>
              <a:ext cx="349489" cy="604381"/>
            </a:xfrm>
            <a:prstGeom prst="rect">
              <a:avLst/>
            </a:prstGeom>
          </p:spPr>
        </p:pic>
      </p:grpSp>
      <p:sp>
        <p:nvSpPr>
          <p:cNvPr id="112" name="Rechteck 111">
            <a:extLst>
              <a:ext uri="{FF2B5EF4-FFF2-40B4-BE49-F238E27FC236}">
                <a16:creationId xmlns:a16="http://schemas.microsoft.com/office/drawing/2014/main" id="{BAB54E9C-0902-CF57-18E1-DEE9B053785C}"/>
              </a:ext>
            </a:extLst>
          </p:cNvPr>
          <p:cNvSpPr/>
          <p:nvPr/>
        </p:nvSpPr>
        <p:spPr>
          <a:xfrm>
            <a:off x="1599028" y="7336276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6" name="Rechteck 115">
            <a:extLst>
              <a:ext uri="{FF2B5EF4-FFF2-40B4-BE49-F238E27FC236}">
                <a16:creationId xmlns:a16="http://schemas.microsoft.com/office/drawing/2014/main" id="{ED7E36EE-2337-6BC7-7D65-9D48BC0634D7}"/>
              </a:ext>
            </a:extLst>
          </p:cNvPr>
          <p:cNvSpPr/>
          <p:nvPr/>
        </p:nvSpPr>
        <p:spPr>
          <a:xfrm>
            <a:off x="460535" y="8025206"/>
            <a:ext cx="2289205" cy="691200"/>
          </a:xfrm>
          <a:prstGeom prst="rect">
            <a:avLst/>
          </a:prstGeom>
          <a:solidFill>
            <a:srgbClr val="00B0F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118" name="Gruppieren 117">
            <a:extLst>
              <a:ext uri="{FF2B5EF4-FFF2-40B4-BE49-F238E27FC236}">
                <a16:creationId xmlns:a16="http://schemas.microsoft.com/office/drawing/2014/main" id="{5E4B3025-BF24-3817-D087-657DF24CFC84}"/>
              </a:ext>
            </a:extLst>
          </p:cNvPr>
          <p:cNvGrpSpPr/>
          <p:nvPr/>
        </p:nvGrpSpPr>
        <p:grpSpPr>
          <a:xfrm>
            <a:off x="1073302" y="8068616"/>
            <a:ext cx="1104434" cy="604381"/>
            <a:chOff x="678984" y="8416085"/>
            <a:chExt cx="1104434" cy="604381"/>
          </a:xfrm>
        </p:grpSpPr>
        <p:pic>
          <p:nvPicPr>
            <p:cNvPr id="119" name="Grafik 118">
              <a:extLst>
                <a:ext uri="{FF2B5EF4-FFF2-40B4-BE49-F238E27FC236}">
                  <a16:creationId xmlns:a16="http://schemas.microsoft.com/office/drawing/2014/main" id="{504F290F-8ADF-09C8-1E45-67B4D08D2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8984" y="8482889"/>
              <a:ext cx="730453" cy="48375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20" name="Grafik 119" descr="Ein Bild, das Design enthält.&#10;&#10;KI-generierte Inhalte können fehlerhaft sein.">
              <a:extLst>
                <a:ext uri="{FF2B5EF4-FFF2-40B4-BE49-F238E27FC236}">
                  <a16:creationId xmlns:a16="http://schemas.microsoft.com/office/drawing/2014/main" id="{475660BE-0C86-2CEB-7A8C-11586E00171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74"/>
            <a:stretch/>
          </p:blipFill>
          <p:spPr>
            <a:xfrm>
              <a:off x="1433929" y="8416085"/>
              <a:ext cx="349489" cy="604381"/>
            </a:xfrm>
            <a:prstGeom prst="rect">
              <a:avLst/>
            </a:prstGeom>
          </p:spPr>
        </p:pic>
      </p:grpSp>
      <p:sp>
        <p:nvSpPr>
          <p:cNvPr id="121" name="Rechteck 120">
            <a:extLst>
              <a:ext uri="{FF2B5EF4-FFF2-40B4-BE49-F238E27FC236}">
                <a16:creationId xmlns:a16="http://schemas.microsoft.com/office/drawing/2014/main" id="{1EAF5407-D290-3A92-3EBD-C5947CA10EB0}"/>
              </a:ext>
            </a:extLst>
          </p:cNvPr>
          <p:cNvSpPr/>
          <p:nvPr/>
        </p:nvSpPr>
        <p:spPr>
          <a:xfrm>
            <a:off x="2745581" y="8028622"/>
            <a:ext cx="2291582" cy="691200"/>
          </a:xfrm>
          <a:prstGeom prst="rect">
            <a:avLst/>
          </a:prstGeom>
          <a:solidFill>
            <a:srgbClr val="00B0F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22" name="Gruppieren 121">
            <a:extLst>
              <a:ext uri="{FF2B5EF4-FFF2-40B4-BE49-F238E27FC236}">
                <a16:creationId xmlns:a16="http://schemas.microsoft.com/office/drawing/2014/main" id="{68D9DC2E-7AE2-2ED4-459C-74BC10D1082C}"/>
              </a:ext>
            </a:extLst>
          </p:cNvPr>
          <p:cNvGrpSpPr/>
          <p:nvPr/>
        </p:nvGrpSpPr>
        <p:grpSpPr>
          <a:xfrm>
            <a:off x="3307551" y="8072032"/>
            <a:ext cx="1104434" cy="604381"/>
            <a:chOff x="678984" y="8416085"/>
            <a:chExt cx="1104434" cy="604381"/>
          </a:xfrm>
        </p:grpSpPr>
        <p:pic>
          <p:nvPicPr>
            <p:cNvPr id="123" name="Grafik 122">
              <a:extLst>
                <a:ext uri="{FF2B5EF4-FFF2-40B4-BE49-F238E27FC236}">
                  <a16:creationId xmlns:a16="http://schemas.microsoft.com/office/drawing/2014/main" id="{9B867BA3-B85A-C2C4-4E40-5645013605C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8984" y="8482889"/>
              <a:ext cx="730453" cy="48375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24" name="Grafik 123" descr="Ein Bild, das Design enthält.&#10;&#10;KI-generierte Inhalte können fehlerhaft sein.">
              <a:extLst>
                <a:ext uri="{FF2B5EF4-FFF2-40B4-BE49-F238E27FC236}">
                  <a16:creationId xmlns:a16="http://schemas.microsoft.com/office/drawing/2014/main" id="{89711BE3-7725-6478-9F6C-8BB0E08836E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74"/>
            <a:stretch/>
          </p:blipFill>
          <p:spPr>
            <a:xfrm>
              <a:off x="1433929" y="8416085"/>
              <a:ext cx="349489" cy="604381"/>
            </a:xfrm>
            <a:prstGeom prst="rect">
              <a:avLst/>
            </a:prstGeom>
          </p:spPr>
        </p:pic>
      </p:grpSp>
      <p:sp>
        <p:nvSpPr>
          <p:cNvPr id="134" name="Rechteck 133">
            <a:extLst>
              <a:ext uri="{FF2B5EF4-FFF2-40B4-BE49-F238E27FC236}">
                <a16:creationId xmlns:a16="http://schemas.microsoft.com/office/drawing/2014/main" id="{532CC1A0-E4CE-ACDA-7FA4-632345D96CB3}"/>
              </a:ext>
            </a:extLst>
          </p:cNvPr>
          <p:cNvSpPr/>
          <p:nvPr/>
        </p:nvSpPr>
        <p:spPr>
          <a:xfrm>
            <a:off x="5039776" y="4389820"/>
            <a:ext cx="1144800" cy="691200"/>
          </a:xfrm>
          <a:prstGeom prst="rect">
            <a:avLst/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5" name="Grafik 134" descr="Ein Bild, das Clipart, Entwurf, Symbol, Lineart enthält.&#10;&#10;KI-generierte Inhalte können fehlerhaft sein.">
            <a:extLst>
              <a:ext uri="{FF2B5EF4-FFF2-40B4-BE49-F238E27FC236}">
                <a16:creationId xmlns:a16="http://schemas.microsoft.com/office/drawing/2014/main" id="{AC2321D2-519E-64B9-FA1E-E118FC376304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436" y="4371680"/>
            <a:ext cx="727481" cy="727481"/>
          </a:xfrm>
          <a:prstGeom prst="rect">
            <a:avLst/>
          </a:prstGeom>
          <a:ln>
            <a:noFill/>
          </a:ln>
          <a:effectLst/>
        </p:spPr>
      </p:pic>
      <p:sp>
        <p:nvSpPr>
          <p:cNvPr id="136" name="Rechteck 135">
            <a:extLst>
              <a:ext uri="{FF2B5EF4-FFF2-40B4-BE49-F238E27FC236}">
                <a16:creationId xmlns:a16="http://schemas.microsoft.com/office/drawing/2014/main" id="{ED4A53A5-0674-6952-D924-E49D48374015}"/>
              </a:ext>
            </a:extLst>
          </p:cNvPr>
          <p:cNvSpPr/>
          <p:nvPr/>
        </p:nvSpPr>
        <p:spPr>
          <a:xfrm>
            <a:off x="1599028" y="7336276"/>
            <a:ext cx="1144800" cy="691200"/>
          </a:xfrm>
          <a:prstGeom prst="rect">
            <a:avLst/>
          </a:prstGeom>
          <a:solidFill>
            <a:srgbClr val="00B0F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7" name="Rechteck 136">
            <a:extLst>
              <a:ext uri="{FF2B5EF4-FFF2-40B4-BE49-F238E27FC236}">
                <a16:creationId xmlns:a16="http://schemas.microsoft.com/office/drawing/2014/main" id="{758B225D-DDC5-0FE9-F547-9104033A67ED}"/>
              </a:ext>
            </a:extLst>
          </p:cNvPr>
          <p:cNvSpPr/>
          <p:nvPr/>
        </p:nvSpPr>
        <p:spPr>
          <a:xfrm>
            <a:off x="460345" y="7336276"/>
            <a:ext cx="1144800" cy="691200"/>
          </a:xfrm>
          <a:prstGeom prst="rect">
            <a:avLst/>
          </a:prstGeom>
          <a:solidFill>
            <a:srgbClr val="00B0F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38" name="Gruppieren 137">
            <a:extLst>
              <a:ext uri="{FF2B5EF4-FFF2-40B4-BE49-F238E27FC236}">
                <a16:creationId xmlns:a16="http://schemas.microsoft.com/office/drawing/2014/main" id="{9192DD71-2528-55A1-2B42-4A3D47C4E6C4}"/>
              </a:ext>
            </a:extLst>
          </p:cNvPr>
          <p:cNvGrpSpPr/>
          <p:nvPr/>
        </p:nvGrpSpPr>
        <p:grpSpPr>
          <a:xfrm>
            <a:off x="1619211" y="7379686"/>
            <a:ext cx="1104434" cy="604381"/>
            <a:chOff x="678984" y="8416085"/>
            <a:chExt cx="1104434" cy="604381"/>
          </a:xfrm>
        </p:grpSpPr>
        <p:pic>
          <p:nvPicPr>
            <p:cNvPr id="139" name="Grafik 138">
              <a:extLst>
                <a:ext uri="{FF2B5EF4-FFF2-40B4-BE49-F238E27FC236}">
                  <a16:creationId xmlns:a16="http://schemas.microsoft.com/office/drawing/2014/main" id="{378A5ABB-D9AE-723A-7A89-00012CFD864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8984" y="8482889"/>
              <a:ext cx="730453" cy="48375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40" name="Grafik 139" descr="Ein Bild, das Design enthält.&#10;&#10;KI-generierte Inhalte können fehlerhaft sein.">
              <a:extLst>
                <a:ext uri="{FF2B5EF4-FFF2-40B4-BE49-F238E27FC236}">
                  <a16:creationId xmlns:a16="http://schemas.microsoft.com/office/drawing/2014/main" id="{BA02814F-9BE9-866D-A174-6502474EF92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74"/>
            <a:stretch/>
          </p:blipFill>
          <p:spPr>
            <a:xfrm>
              <a:off x="1433929" y="8416085"/>
              <a:ext cx="349489" cy="604381"/>
            </a:xfrm>
            <a:prstGeom prst="rect">
              <a:avLst/>
            </a:prstGeom>
          </p:spPr>
        </p:pic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58159602-C56F-AFD6-0CF8-6E83D3A3FA69}"/>
              </a:ext>
            </a:extLst>
          </p:cNvPr>
          <p:cNvSpPr txBox="1"/>
          <p:nvPr/>
        </p:nvSpPr>
        <p:spPr>
          <a:xfrm>
            <a:off x="429599" y="653764"/>
            <a:ext cx="3921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Spielsymbole (2/2)</a:t>
            </a:r>
          </a:p>
          <a:p>
            <a:r>
              <a:rPr lang="de-DE" i="1" dirty="0"/>
              <a:t>Druck auf DIN A4 Papier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B65A648A-25E6-3956-0A3D-4C7681EB79A2}"/>
              </a:ext>
            </a:extLst>
          </p:cNvPr>
          <p:cNvGrpSpPr/>
          <p:nvPr/>
        </p:nvGrpSpPr>
        <p:grpSpPr>
          <a:xfrm>
            <a:off x="480528" y="7378201"/>
            <a:ext cx="1104434" cy="604381"/>
            <a:chOff x="460345" y="7378201"/>
            <a:chExt cx="1104434" cy="604381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5BFCB1F1-4FB4-7F8E-75B3-497094E3BA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0345" y="7445005"/>
              <a:ext cx="730453" cy="48375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" name="Grafik 3" descr="Ein Bild, das Design enthält.&#10;&#10;KI-generierte Inhalte können fehlerhaft sein.">
              <a:extLst>
                <a:ext uri="{FF2B5EF4-FFF2-40B4-BE49-F238E27FC236}">
                  <a16:creationId xmlns:a16="http://schemas.microsoft.com/office/drawing/2014/main" id="{252CDB22-F445-BD03-38D4-F25C4536BEC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74"/>
            <a:stretch/>
          </p:blipFill>
          <p:spPr>
            <a:xfrm>
              <a:off x="1215290" y="7378201"/>
              <a:ext cx="349489" cy="604381"/>
            </a:xfrm>
            <a:prstGeom prst="rect">
              <a:avLst/>
            </a:prstGeom>
          </p:spPr>
        </p:pic>
      </p:grpSp>
      <p:sp>
        <p:nvSpPr>
          <p:cNvPr id="6" name="Rechteck 5">
            <a:extLst>
              <a:ext uri="{FF2B5EF4-FFF2-40B4-BE49-F238E27FC236}">
                <a16:creationId xmlns:a16="http://schemas.microsoft.com/office/drawing/2014/main" id="{4F7A0EC5-46DA-0B30-C92C-104EB8DFA7DE}"/>
              </a:ext>
            </a:extLst>
          </p:cNvPr>
          <p:cNvSpPr/>
          <p:nvPr/>
        </p:nvSpPr>
        <p:spPr>
          <a:xfrm>
            <a:off x="5036363" y="3598081"/>
            <a:ext cx="1144800" cy="691200"/>
          </a:xfrm>
          <a:prstGeom prst="rect">
            <a:avLst/>
          </a:prstGeom>
          <a:solidFill>
            <a:srgbClr val="FF5BAD"/>
          </a:soli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Inhaltsplatzhalter 24" descr="Ein Bild, das Entwurf, Rechteck, Reihe, Zeichnung enthält.&#10;&#10;KI-generierte Inhalte können fehlerhaft sein.">
            <a:extLst>
              <a:ext uri="{FF2B5EF4-FFF2-40B4-BE49-F238E27FC236}">
                <a16:creationId xmlns:a16="http://schemas.microsoft.com/office/drawing/2014/main" id="{FB485EE4-8C18-3377-CFEC-F57E3342027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691" y="3464905"/>
            <a:ext cx="956145" cy="956145"/>
          </a:xfrm>
          <a:prstGeom prst="rect">
            <a:avLst/>
          </a:prstGeom>
          <a:ln>
            <a:noFill/>
          </a:ln>
          <a:effectLst/>
        </p:spPr>
      </p:pic>
      <p:sp>
        <p:nvSpPr>
          <p:cNvPr id="33" name="Rechteck 32">
            <a:extLst>
              <a:ext uri="{FF2B5EF4-FFF2-40B4-BE49-F238E27FC236}">
                <a16:creationId xmlns:a16="http://schemas.microsoft.com/office/drawing/2014/main" id="{98F33AB1-D400-E553-2B5B-551D3D743880}"/>
              </a:ext>
            </a:extLst>
          </p:cNvPr>
          <p:cNvSpPr/>
          <p:nvPr/>
        </p:nvSpPr>
        <p:spPr>
          <a:xfrm>
            <a:off x="5035845" y="5839089"/>
            <a:ext cx="1144800" cy="691200"/>
          </a:xfrm>
          <a:prstGeom prst="rect">
            <a:avLst/>
          </a:prstGeom>
          <a:solidFill>
            <a:srgbClr val="FF5BAD"/>
          </a:soli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9" name="Inhaltsplatzhalter 24" descr="Ein Bild, das Entwurf, Rechteck, Reihe, Zeichnung enthält.&#10;&#10;KI-generierte Inhalte können fehlerhaft sein.">
            <a:extLst>
              <a:ext uri="{FF2B5EF4-FFF2-40B4-BE49-F238E27FC236}">
                <a16:creationId xmlns:a16="http://schemas.microsoft.com/office/drawing/2014/main" id="{0C2242D2-5520-354A-E3DB-05DBE86A886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554" y="5708294"/>
            <a:ext cx="956145" cy="956145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705873540"/>
      </p:ext>
    </p:extLst>
  </p:cSld>
  <p:clrMapOvr>
    <a:masterClrMapping/>
  </p:clrMapOvr>
</p:sld>
</file>

<file path=ppt/theme/theme1.xml><?xml version="1.0" encoding="utf-8"?>
<a:theme xmlns:a="http://schemas.openxmlformats.org/drawingml/2006/main" name="WissJahr">
  <a:themeElements>
    <a:clrScheme name="WJ2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324D8F"/>
      </a:accent1>
      <a:accent2>
        <a:srgbClr val="A30772"/>
      </a:accent2>
      <a:accent3>
        <a:srgbClr val="CB2D0A"/>
      </a:accent3>
      <a:accent4>
        <a:srgbClr val="EB5D56"/>
      </a:accent4>
      <a:accent5>
        <a:srgbClr val="E199C3"/>
      </a:accent5>
      <a:accent6>
        <a:srgbClr val="FFD743"/>
      </a:accent6>
      <a:hlink>
        <a:srgbClr val="A30772"/>
      </a:hlink>
      <a:folHlink>
        <a:srgbClr val="E199C3"/>
      </a:folHlink>
    </a:clrScheme>
    <a:fontScheme name="WJ25 Alternativ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WissJahr" id="{8AB884F8-7A7F-45E2-A383-29350082CD06}" vid="{F209CDB8-E2CA-4465-BD7A-4CBDA1CEFB8F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629c1e-a46c-4094-94d7-83fd2a5054af">
      <Terms xmlns="http://schemas.microsoft.com/office/infopath/2007/PartnerControls"/>
    </lcf76f155ced4ddcb4097134ff3c332f>
    <TaxCatchAll xmlns="3383d533-3c5d-4872-8fe3-b7155d80c03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BCF6FF130E11B48AD3F27A3CA8EA704" ma:contentTypeVersion="12" ma:contentTypeDescription="Ein neues Dokument erstellen." ma:contentTypeScope="" ma:versionID="7f92993f27f20ed13840caccea082323">
  <xsd:schema xmlns:xsd="http://www.w3.org/2001/XMLSchema" xmlns:xs="http://www.w3.org/2001/XMLSchema" xmlns:p="http://schemas.microsoft.com/office/2006/metadata/properties" xmlns:ns2="a8629c1e-a46c-4094-94d7-83fd2a5054af" xmlns:ns3="3383d533-3c5d-4872-8fe3-b7155d80c03c" targetNamespace="http://schemas.microsoft.com/office/2006/metadata/properties" ma:root="true" ma:fieldsID="cf080fb6e79bde7a1975b5cff4688c09" ns2:_="" ns3:_="">
    <xsd:import namespace="a8629c1e-a46c-4094-94d7-83fd2a5054af"/>
    <xsd:import namespace="3383d533-3c5d-4872-8fe3-b7155d80c0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629c1e-a46c-4094-94d7-83fd2a5054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83d533-3c5d-4872-8fe3-b7155d80c03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a0e5053-d5b2-45bb-b241-30f3c460ef3e}" ma:internalName="TaxCatchAll" ma:showField="CatchAllData" ma:web="3383d533-3c5d-4872-8fe3-b7155d80c0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924F11-B636-485E-B50F-21CCDCD2C5DC}">
  <ds:schemaRefs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3383d533-3c5d-4872-8fe3-b7155d80c03c"/>
    <ds:schemaRef ds:uri="http://schemas.microsoft.com/office/2006/documentManagement/types"/>
    <ds:schemaRef ds:uri="http://schemas.microsoft.com/office/infopath/2007/PartnerControls"/>
    <ds:schemaRef ds:uri="a8629c1e-a46c-4094-94d7-83fd2a5054af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57CCFFC-8B9F-4827-9C8C-807F670321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B63C6E0-35CB-4415-966C-2F32B0F757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629c1e-a46c-4094-94d7-83fd2a5054af"/>
    <ds:schemaRef ds:uri="3383d533-3c5d-4872-8fe3-b7155d80c0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WissJahr</Template>
  <TotalTime>0</TotalTime>
  <Words>208</Words>
  <Application>Microsoft Office PowerPoint</Application>
  <PresentationFormat>A4-Papier (210 x 297 mm)</PresentationFormat>
  <Paragraphs>74</Paragraphs>
  <Slides>4</Slides>
  <Notes>3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Aptos</vt:lpstr>
      <vt:lpstr>Arial</vt:lpstr>
      <vt:lpstr>Wingdings</vt:lpstr>
      <vt:lpstr>WissJahr</vt:lpstr>
      <vt:lpstr>LEGENDE</vt:lpstr>
      <vt:lpstr>Übersicht der Spielstein-Symbole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Stute, Judith</dc:creator>
  <cp:lastModifiedBy>Scherrer, Aline</cp:lastModifiedBy>
  <cp:revision>27</cp:revision>
  <cp:lastPrinted>2025-07-02T12:01:07Z</cp:lastPrinted>
  <dcterms:created xsi:type="dcterms:W3CDTF">2025-04-17T11:17:04Z</dcterms:created>
  <dcterms:modified xsi:type="dcterms:W3CDTF">2025-11-27T14:30:49Z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0x0101001BCF6FF130E11B48AD3F27A3CA8EA704</vt:lpwstr>
  </property>
  <property fmtid="{D5CDD505-2E9C-101B-9397-08002B2CF9AE}" pid="3" name="MediaServiceImageTags">
    <vt:lpwstr/>
  </property>
</Properties>
</file>